
<file path=[Content_Types].xml><?xml version="1.0" encoding="utf-8"?>
<Types xmlns="http://schemas.openxmlformats.org/package/2006/content-types">
  <Default Extension="jpeg" ContentType="image/jpeg"/>
  <Default Extension="png" ContentType="image/png"/>
  <Default Extension="mp4" ContentType="video/mp4"/>
  <Default Extension="wmv" ContentType="video/x-ms-wmv"/>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handoutMasterIdLst>
    <p:handoutMasterId r:id="rId35"/>
  </p:handoutMasterIdLst>
  <p:sldIdLst>
    <p:sldId id="256" r:id="rId3"/>
    <p:sldId id="335" r:id="rId4"/>
    <p:sldId id="336" r:id="rId5"/>
    <p:sldId id="337" r:id="rId6"/>
    <p:sldId id="338" r:id="rId7"/>
    <p:sldId id="339" r:id="rId8"/>
    <p:sldId id="340" r:id="rId9"/>
    <p:sldId id="341" r:id="rId10"/>
    <p:sldId id="299" r:id="rId11"/>
    <p:sldId id="342" r:id="rId12"/>
    <p:sldId id="291" r:id="rId13"/>
    <p:sldId id="301" r:id="rId14"/>
    <p:sldId id="343" r:id="rId15"/>
    <p:sldId id="363" r:id="rId16"/>
    <p:sldId id="364" r:id="rId17"/>
    <p:sldId id="308" r:id="rId18"/>
    <p:sldId id="344" r:id="rId19"/>
    <p:sldId id="303" r:id="rId20"/>
    <p:sldId id="307" r:id="rId21"/>
    <p:sldId id="293" r:id="rId22"/>
    <p:sldId id="314" r:id="rId23"/>
    <p:sldId id="346" r:id="rId24"/>
    <p:sldId id="309" r:id="rId25"/>
    <p:sldId id="312" r:id="rId26"/>
    <p:sldId id="310" r:id="rId27"/>
    <p:sldId id="304" r:id="rId28"/>
    <p:sldId id="300" r:id="rId29"/>
    <p:sldId id="302" r:id="rId30"/>
    <p:sldId id="292" r:id="rId31"/>
    <p:sldId id="315" r:id="rId32"/>
    <p:sldId id="347"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CCFF"/>
    <a:srgbClr val="FF6D34"/>
    <a:srgbClr val="FF221D"/>
    <a:srgbClr val="FF7270"/>
    <a:srgbClr val="6EB8FC"/>
    <a:srgbClr val="D36DFB"/>
    <a:srgbClr val="F56EFC"/>
    <a:srgbClr val="544F6C"/>
    <a:srgbClr val="FC6EAD"/>
    <a:srgbClr val="FF71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657" autoAdjust="0"/>
    <p:restoredTop sz="94660"/>
  </p:normalViewPr>
  <p:slideViewPr>
    <p:cSldViewPr snapToGrid="0">
      <p:cViewPr varScale="1">
        <p:scale>
          <a:sx n="106" d="100"/>
          <a:sy n="106" d="100"/>
        </p:scale>
        <p:origin x="1014" y="204"/>
      </p:cViewPr>
      <p:guideLst>
        <p:guide orient="horz" pos="2160"/>
        <p:guide pos="372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notesMaster" Target="notesMasters/notesMaster1.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0070C0"/>
        </a:solidFill>
        <a:effectLst/>
      </p:bgPr>
    </p:bg>
    <p:spTree>
      <p:nvGrpSpPr>
        <p:cNvPr id="1" name=""/>
        <p:cNvGrpSpPr/>
        <p:nvPr/>
      </p:nvGrpSpPr>
      <p:grpSpPr>
        <a:xfrm>
          <a:off x="0" y="0"/>
          <a:ext cx="0" cy="0"/>
          <a:chOff x="0" y="0"/>
          <a:chExt cx="0" cy="0"/>
        </a:xfrm>
      </p:grpSpPr>
      <p:sp>
        <p:nvSpPr>
          <p:cNvPr id="2" name="矩形 1"/>
          <p:cNvSpPr/>
          <p:nvPr userDrawn="1"/>
        </p:nvSpPr>
        <p:spPr>
          <a:xfrm>
            <a:off x="242047" y="219074"/>
            <a:ext cx="11707906" cy="6410325"/>
          </a:xfrm>
          <a:prstGeom prst="rect">
            <a:avLst/>
          </a:prstGeom>
          <a:solidFill>
            <a:schemeClr val="bg1"/>
          </a:solidFill>
          <a:ln>
            <a:noFill/>
          </a:ln>
          <a:effectLst>
            <a:outerShdw blurRad="1016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bg>
      <p:bgPr>
        <a:gradFill flip="none" rotWithShape="1">
          <a:gsLst>
            <a:gs pos="0">
              <a:srgbClr val="6B91F5"/>
            </a:gs>
            <a:gs pos="100000">
              <a:srgbClr val="5FCCFF"/>
            </a:gs>
          </a:gsLst>
          <a:lin ang="0" scaled="1"/>
          <a:tileRect/>
        </a:gradFill>
        <a:effectLst/>
      </p:bgPr>
    </p:bg>
    <p:spTree>
      <p:nvGrpSpPr>
        <p:cNvPr id="1" name=""/>
        <p:cNvGrpSpPr/>
        <p:nvPr/>
      </p:nvGrpSpPr>
      <p:grpSpPr>
        <a:xfrm>
          <a:off x="0" y="0"/>
          <a:ext cx="0" cy="0"/>
          <a:chOff x="0" y="0"/>
          <a:chExt cx="0" cy="0"/>
        </a:xfrm>
      </p:grpSpPr>
      <p:sp>
        <p:nvSpPr>
          <p:cNvPr id="25" name="任意多边形: 形状 24"/>
          <p:cNvSpPr/>
          <p:nvPr userDrawn="1"/>
        </p:nvSpPr>
        <p:spPr>
          <a:xfrm>
            <a:off x="5732718" y="0"/>
            <a:ext cx="6409223" cy="6858000"/>
          </a:xfrm>
          <a:custGeom>
            <a:avLst/>
            <a:gdLst>
              <a:gd name="connsiteX0" fmla="*/ 2089525 w 6409223"/>
              <a:gd name="connsiteY0" fmla="*/ 0 h 6858000"/>
              <a:gd name="connsiteX1" fmla="*/ 6409223 w 6409223"/>
              <a:gd name="connsiteY1" fmla="*/ 0 h 6858000"/>
              <a:gd name="connsiteX2" fmla="*/ 6409223 w 6409223"/>
              <a:gd name="connsiteY2" fmla="*/ 6858000 h 6858000"/>
              <a:gd name="connsiteX3" fmla="*/ 1183365 w 6409223"/>
              <a:gd name="connsiteY3" fmla="*/ 6858000 h 6858000"/>
              <a:gd name="connsiteX4" fmla="*/ 1173997 w 6409223"/>
              <a:gd name="connsiteY4" fmla="*/ 6848175 h 6858000"/>
              <a:gd name="connsiteX5" fmla="*/ 0 w 6409223"/>
              <a:gd name="connsiteY5" fmla="*/ 3809591 h 6858000"/>
              <a:gd name="connsiteX6" fmla="*/ 1992457 w 6409223"/>
              <a:gd name="connsiteY6" fmla="*/ 6223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09223" h="6858000">
                <a:moveTo>
                  <a:pt x="2089525" y="0"/>
                </a:moveTo>
                <a:lnTo>
                  <a:pt x="6409223" y="0"/>
                </a:lnTo>
                <a:lnTo>
                  <a:pt x="6409223" y="6858000"/>
                </a:lnTo>
                <a:lnTo>
                  <a:pt x="1183365" y="6858000"/>
                </a:lnTo>
                <a:lnTo>
                  <a:pt x="1173997" y="6848175"/>
                </a:lnTo>
                <a:cubicBezTo>
                  <a:pt x="444573" y="6045629"/>
                  <a:pt x="0" y="4979528"/>
                  <a:pt x="0" y="3809591"/>
                </a:cubicBezTo>
                <a:cubicBezTo>
                  <a:pt x="0" y="2249676"/>
                  <a:pt x="790352" y="874356"/>
                  <a:pt x="1992457" y="62230"/>
                </a:cubicBezTo>
                <a:close/>
              </a:path>
            </a:pathLst>
          </a:custGeom>
          <a:gradFill>
            <a:gsLst>
              <a:gs pos="0">
                <a:srgbClr val="6B9EF7"/>
              </a:gs>
              <a:gs pos="100000">
                <a:srgbClr val="5FCC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userDrawn="1"/>
        </p:nvSpPr>
        <p:spPr>
          <a:xfrm>
            <a:off x="-314327" y="66098"/>
            <a:ext cx="1838325" cy="1838325"/>
          </a:xfrm>
          <a:prstGeom prst="ellipse">
            <a:avLst/>
          </a:prstGeom>
          <a:gradFill flip="none" rotWithShape="1">
            <a:gsLst>
              <a:gs pos="0">
                <a:srgbClr val="FD6E6E"/>
              </a:gs>
              <a:gs pos="100000">
                <a:srgbClr val="F96DB6"/>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295274" y="5584940"/>
            <a:ext cx="619125" cy="619125"/>
          </a:xfrm>
          <a:prstGeom prst="ellipse">
            <a:avLst/>
          </a:prstGeom>
          <a:gradFill flip="none" rotWithShape="1">
            <a:gsLst>
              <a:gs pos="0">
                <a:srgbClr val="FD6E6E"/>
              </a:gs>
              <a:gs pos="100000">
                <a:srgbClr val="FDCA6E"/>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userDrawn="1"/>
        </p:nvSpPr>
        <p:spPr>
          <a:xfrm>
            <a:off x="11491270" y="4965815"/>
            <a:ext cx="619125" cy="619125"/>
          </a:xfrm>
          <a:prstGeom prst="ellipse">
            <a:avLst/>
          </a:prstGeom>
          <a:gradFill flip="none" rotWithShape="1">
            <a:gsLst>
              <a:gs pos="0">
                <a:srgbClr val="6DDCFA"/>
              </a:gs>
              <a:gs pos="100000">
                <a:srgbClr val="6EA2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userDrawn="1"/>
        </p:nvSpPr>
        <p:spPr>
          <a:xfrm>
            <a:off x="295275" y="328773"/>
            <a:ext cx="11601450" cy="6226138"/>
          </a:xfrm>
          <a:custGeom>
            <a:avLst/>
            <a:gdLst>
              <a:gd name="connsiteX0" fmla="*/ 391600 w 11601450"/>
              <a:gd name="connsiteY0" fmla="*/ 0 h 6226138"/>
              <a:gd name="connsiteX1" fmla="*/ 11157186 w 11601450"/>
              <a:gd name="connsiteY1" fmla="*/ 0 h 6226138"/>
              <a:gd name="connsiteX2" fmla="*/ 11153561 w 11601450"/>
              <a:gd name="connsiteY2" fmla="*/ 35960 h 6226138"/>
              <a:gd name="connsiteX3" fmla="*/ 11487471 w 11601450"/>
              <a:gd name="connsiteY3" fmla="*/ 369870 h 6226138"/>
              <a:gd name="connsiteX4" fmla="*/ 11554765 w 11601450"/>
              <a:gd name="connsiteY4" fmla="*/ 363086 h 6226138"/>
              <a:gd name="connsiteX5" fmla="*/ 11601450 w 11601450"/>
              <a:gd name="connsiteY5" fmla="*/ 348595 h 6226138"/>
              <a:gd name="connsiteX6" fmla="*/ 11601450 w 11601450"/>
              <a:gd name="connsiteY6" fmla="*/ 5937011 h 6226138"/>
              <a:gd name="connsiteX7" fmla="*/ 11554765 w 11601450"/>
              <a:gd name="connsiteY7" fmla="*/ 5922519 h 6226138"/>
              <a:gd name="connsiteX8" fmla="*/ 11487471 w 11601450"/>
              <a:gd name="connsiteY8" fmla="*/ 5915735 h 6226138"/>
              <a:gd name="connsiteX9" fmla="*/ 11160345 w 11601450"/>
              <a:gd name="connsiteY9" fmla="*/ 6182351 h 6226138"/>
              <a:gd name="connsiteX10" fmla="*/ 11155931 w 11601450"/>
              <a:gd name="connsiteY10" fmla="*/ 6226138 h 6226138"/>
              <a:gd name="connsiteX11" fmla="*/ 390344 w 11601450"/>
              <a:gd name="connsiteY11" fmla="*/ 6226138 h 6226138"/>
              <a:gd name="connsiteX12" fmla="*/ 395180 w 11601450"/>
              <a:gd name="connsiteY12" fmla="*/ 6178166 h 6226138"/>
              <a:gd name="connsiteX13" fmla="*/ 61270 w 11601450"/>
              <a:gd name="connsiteY13" fmla="*/ 5844256 h 6226138"/>
              <a:gd name="connsiteX14" fmla="*/ 0 w 11601450"/>
              <a:gd name="connsiteY14" fmla="*/ 5850433 h 6226138"/>
              <a:gd name="connsiteX15" fmla="*/ 0 w 11601450"/>
              <a:gd name="connsiteY15" fmla="*/ 292215 h 6226138"/>
              <a:gd name="connsiteX16" fmla="*/ 61271 w 11601450"/>
              <a:gd name="connsiteY16" fmla="*/ 298391 h 6226138"/>
              <a:gd name="connsiteX17" fmla="*/ 388397 w 11601450"/>
              <a:gd name="connsiteY17" fmla="*/ 31776 h 622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01450" h="6226138">
                <a:moveTo>
                  <a:pt x="391600" y="0"/>
                </a:moveTo>
                <a:lnTo>
                  <a:pt x="11157186" y="0"/>
                </a:lnTo>
                <a:lnTo>
                  <a:pt x="11153561" y="35960"/>
                </a:lnTo>
                <a:cubicBezTo>
                  <a:pt x="11153561" y="220373"/>
                  <a:pt x="11303058" y="369870"/>
                  <a:pt x="11487471" y="369870"/>
                </a:cubicBezTo>
                <a:cubicBezTo>
                  <a:pt x="11510523" y="369870"/>
                  <a:pt x="11533029" y="367535"/>
                  <a:pt x="11554765" y="363086"/>
                </a:cubicBezTo>
                <a:lnTo>
                  <a:pt x="11601450" y="348595"/>
                </a:lnTo>
                <a:lnTo>
                  <a:pt x="11601450" y="5937011"/>
                </a:lnTo>
                <a:lnTo>
                  <a:pt x="11554765" y="5922519"/>
                </a:lnTo>
                <a:cubicBezTo>
                  <a:pt x="11533029" y="5918071"/>
                  <a:pt x="11510523" y="5915735"/>
                  <a:pt x="11487471" y="5915735"/>
                </a:cubicBezTo>
                <a:cubicBezTo>
                  <a:pt x="11326110" y="5915735"/>
                  <a:pt x="11191481" y="6030194"/>
                  <a:pt x="11160345" y="6182351"/>
                </a:cubicBezTo>
                <a:lnTo>
                  <a:pt x="11155931" y="6226138"/>
                </a:lnTo>
                <a:lnTo>
                  <a:pt x="390344" y="6226138"/>
                </a:lnTo>
                <a:lnTo>
                  <a:pt x="395180" y="6178166"/>
                </a:lnTo>
                <a:cubicBezTo>
                  <a:pt x="395180" y="5993753"/>
                  <a:pt x="245683" y="5844256"/>
                  <a:pt x="61270" y="5844256"/>
                </a:cubicBezTo>
                <a:lnTo>
                  <a:pt x="0" y="5850433"/>
                </a:lnTo>
                <a:lnTo>
                  <a:pt x="0" y="292215"/>
                </a:lnTo>
                <a:lnTo>
                  <a:pt x="61271" y="298391"/>
                </a:lnTo>
                <a:cubicBezTo>
                  <a:pt x="222632" y="298391"/>
                  <a:pt x="357261" y="183933"/>
                  <a:pt x="388397" y="31776"/>
                </a:cubicBezTo>
                <a:close/>
              </a:path>
            </a:pathLst>
          </a:custGeom>
          <a:solidFill>
            <a:schemeClr val="bg1"/>
          </a:solidFill>
          <a:ln>
            <a:noFill/>
          </a:ln>
          <a:effectLst>
            <a:outerShdw blurRad="889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菱形 4"/>
          <p:cNvSpPr/>
          <p:nvPr userDrawn="1"/>
        </p:nvSpPr>
        <p:spPr>
          <a:xfrm>
            <a:off x="9054915" y="5958464"/>
            <a:ext cx="619125" cy="859122"/>
          </a:xfrm>
          <a:prstGeom prst="diamond">
            <a:avLst/>
          </a:prstGeom>
          <a:gradFill flip="none" rotWithShape="1">
            <a:gsLst>
              <a:gs pos="0">
                <a:srgbClr val="F86EFC"/>
              </a:gs>
              <a:gs pos="100000">
                <a:srgbClr val="BA6DFA"/>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userDrawn="1"/>
        </p:nvGrpSpPr>
        <p:grpSpPr>
          <a:xfrm>
            <a:off x="0" y="-742993"/>
            <a:ext cx="4425757" cy="506002"/>
            <a:chOff x="2441768" y="3441356"/>
            <a:chExt cx="4874376" cy="557293"/>
          </a:xfrm>
        </p:grpSpPr>
        <p:sp>
          <p:nvSpPr>
            <p:cNvPr id="26" name="ïSļidê"/>
            <p:cNvSpPr/>
            <p:nvPr userDrawn="1"/>
          </p:nvSpPr>
          <p:spPr>
            <a:xfrm rot="21284061">
              <a:off x="4611995" y="3464730"/>
              <a:ext cx="533920" cy="533919"/>
            </a:xfrm>
            <a:prstGeom prst="ellipse">
              <a:avLst/>
            </a:prstGeom>
            <a:solidFill>
              <a:srgbClr val="FF7270"/>
            </a:solidFill>
            <a:ln>
              <a:noFill/>
            </a:ln>
            <a:effectLst>
              <a:outerShdw blurRad="139700" dist="38100" dir="5400000" algn="t" rotWithShape="0">
                <a:srgbClr val="FF7270">
                  <a:alpha val="7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sp>
          <p:nvSpPr>
            <p:cNvPr id="27" name="ïṩḻiḓe"/>
            <p:cNvSpPr/>
            <p:nvPr userDrawn="1"/>
          </p:nvSpPr>
          <p:spPr>
            <a:xfrm rot="21284061">
              <a:off x="2441768" y="3464730"/>
              <a:ext cx="533920" cy="533919"/>
            </a:xfrm>
            <a:prstGeom prst="ellipse">
              <a:avLst/>
            </a:prstGeom>
            <a:solidFill>
              <a:srgbClr val="60CCFF"/>
            </a:solidFill>
            <a:ln w="12700" cap="flat">
              <a:noFill/>
              <a:miter lim="400000"/>
            </a:ln>
            <a:effectLst>
              <a:outerShdw blurRad="127000" algn="ctr" rotWithShape="0">
                <a:srgbClr val="6EB4FB">
                  <a:alpha val="40000"/>
                </a:srgbClr>
              </a:outerShdw>
            </a:effectLst>
          </p:spPr>
          <p:txBody>
            <a:bodyPr anchor="ctr"/>
            <a:lstStyle/>
            <a:p>
              <a:pPr algn="ctr"/>
            </a:p>
          </p:txBody>
        </p:sp>
        <p:sp>
          <p:nvSpPr>
            <p:cNvPr id="28" name="i$ḻïḍe"/>
            <p:cNvSpPr/>
            <p:nvPr userDrawn="1"/>
          </p:nvSpPr>
          <p:spPr>
            <a:xfrm>
              <a:off x="6782224" y="3441356"/>
              <a:ext cx="533920" cy="533919"/>
            </a:xfrm>
            <a:prstGeom prst="ellipse">
              <a:avLst/>
            </a:prstGeom>
            <a:gradFill>
              <a:gsLst>
                <a:gs pos="0">
                  <a:srgbClr val="6B91F5"/>
                </a:gs>
                <a:gs pos="100000">
                  <a:srgbClr val="5FCCFF"/>
                </a:gs>
              </a:gsLst>
              <a:lin ang="0" scaled="1"/>
            </a:gradFill>
            <a:ln w="12700">
              <a:miter lim="400000"/>
            </a:ln>
          </p:spPr>
          <p:txBody>
            <a:bodyPr anchor="ctr"/>
            <a:lstStyle/>
            <a:p>
              <a:pPr algn="ctr"/>
            </a:p>
          </p:txBody>
        </p:sp>
        <p:sp>
          <p:nvSpPr>
            <p:cNvPr id="29" name="îşľîḋé"/>
            <p:cNvSpPr/>
            <p:nvPr userDrawn="1"/>
          </p:nvSpPr>
          <p:spPr>
            <a:xfrm>
              <a:off x="5335404" y="3441356"/>
              <a:ext cx="533920" cy="533919"/>
            </a:xfrm>
            <a:prstGeom prst="ellipse">
              <a:avLst/>
            </a:prstGeom>
            <a:gradFill>
              <a:gsLst>
                <a:gs pos="0">
                  <a:srgbClr val="FD6E8E"/>
                </a:gs>
                <a:gs pos="100000">
                  <a:srgbClr val="FB6DB1"/>
                </a:gs>
              </a:gsLst>
              <a:lin ang="0" scaled="1"/>
            </a:gradFill>
            <a:ln w="12700">
              <a:miter lim="400000"/>
            </a:ln>
          </p:spPr>
          <p:txBody>
            <a:bodyPr anchor="ctr"/>
            <a:lstStyle/>
            <a:p>
              <a:pPr algn="ctr"/>
            </a:p>
          </p:txBody>
        </p:sp>
        <p:sp>
          <p:nvSpPr>
            <p:cNvPr id="30" name="íŝlïďe"/>
            <p:cNvSpPr/>
            <p:nvPr userDrawn="1"/>
          </p:nvSpPr>
          <p:spPr>
            <a:xfrm>
              <a:off x="3165177" y="3441356"/>
              <a:ext cx="533920" cy="533919"/>
            </a:xfrm>
            <a:prstGeom prst="ellipse">
              <a:avLst/>
            </a:prstGeom>
            <a:gradFill flip="none" rotWithShape="1">
              <a:gsLst>
                <a:gs pos="0">
                  <a:srgbClr val="6EB4FB"/>
                </a:gs>
                <a:gs pos="100000">
                  <a:srgbClr val="60CCFF"/>
                </a:gs>
              </a:gsLst>
              <a:lin ang="10800000" scaled="1"/>
              <a:tileRect/>
            </a:gradFill>
            <a:ln w="12700">
              <a:miter lim="400000"/>
            </a:ln>
          </p:spPr>
          <p:txBody>
            <a:bodyPr anchor="ctr"/>
            <a:lstStyle/>
            <a:p>
              <a:pPr algn="ctr"/>
            </a:p>
          </p:txBody>
        </p:sp>
        <p:sp>
          <p:nvSpPr>
            <p:cNvPr id="31" name="í$ḷiďé"/>
            <p:cNvSpPr/>
            <p:nvPr userDrawn="1"/>
          </p:nvSpPr>
          <p:spPr>
            <a:xfrm rot="21284061">
              <a:off x="6058813" y="3464730"/>
              <a:ext cx="533920" cy="533919"/>
            </a:xfrm>
            <a:prstGeom prst="ellipse">
              <a:avLst/>
            </a:prstGeom>
            <a:solidFill>
              <a:srgbClr val="FF6D34"/>
            </a:solidFill>
            <a:ln>
              <a:noFill/>
            </a:ln>
            <a:effectLst>
              <a:outerShdw blurRad="127000" algn="ctr" rotWithShape="0">
                <a:srgbClr val="FF6D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endParaRPr>
            </a:p>
          </p:txBody>
        </p:sp>
        <p:sp>
          <p:nvSpPr>
            <p:cNvPr id="32" name="îśḻiďe"/>
            <p:cNvSpPr/>
            <p:nvPr userDrawn="1"/>
          </p:nvSpPr>
          <p:spPr>
            <a:xfrm>
              <a:off x="3888586" y="3441356"/>
              <a:ext cx="533920" cy="533919"/>
            </a:xfrm>
            <a:prstGeom prst="ellipse">
              <a:avLst/>
            </a:prstGeom>
            <a:gradFill>
              <a:gsLst>
                <a:gs pos="0">
                  <a:srgbClr val="F76EFC"/>
                </a:gs>
                <a:gs pos="100000">
                  <a:srgbClr val="CE6DFB"/>
                </a:gs>
              </a:gsLst>
              <a:lin ang="0" scaled="1"/>
            </a:gradFill>
            <a:ln w="12700">
              <a:miter lim="400000"/>
            </a:ln>
          </p:spPr>
          <p:txBody>
            <a:bodyPr anchor="ctr"/>
            <a:lstStyle/>
            <a:p>
              <a:pPr algn="ct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tags" Target="../tags/tag6.xml"/><Relationship Id="rId2" Type="http://schemas.microsoft.com/office/2007/relationships/media" Target="../media/media1.mp4"/><Relationship Id="rId1" Type="http://schemas.openxmlformats.org/officeDocument/2006/relationships/video" Target="../media/media1.mp4"/></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tags" Target="../tags/tag7.xml"/><Relationship Id="rId3" Type="http://schemas.microsoft.com/office/2007/relationships/media" Target="../media/media2.wmv"/><Relationship Id="rId2" Type="http://schemas.openxmlformats.org/officeDocument/2006/relationships/video" Target="../media/media2.wmv"/><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7.png"/><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_圆角矩形 8"/>
          <p:cNvSpPr/>
          <p:nvPr>
            <p:custDataLst>
              <p:tags r:id="rId1"/>
            </p:custDataLst>
          </p:nvPr>
        </p:nvSpPr>
        <p:spPr>
          <a:xfrm>
            <a:off x="1151255" y="4214495"/>
            <a:ext cx="2205990" cy="357505"/>
          </a:xfrm>
          <a:prstGeom prst="roundRect">
            <a:avLst>
              <a:gd name="adj" fmla="val 50000"/>
            </a:avLst>
          </a:prstGeom>
          <a:solidFill>
            <a:srgbClr val="FF7270"/>
          </a:solidFill>
          <a:ln>
            <a:noFill/>
          </a:ln>
          <a:effectLst>
            <a:outerShdw blurRad="139700" dist="38100" dir="5400000" algn="t" rotWithShape="0">
              <a:srgbClr val="FF7270">
                <a:alpha val="7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PA_文本框 10"/>
          <p:cNvSpPr txBox="1"/>
          <p:nvPr>
            <p:custDataLst>
              <p:tags r:id="rId2"/>
            </p:custDataLst>
          </p:nvPr>
        </p:nvSpPr>
        <p:spPr>
          <a:xfrm>
            <a:off x="511810" y="2345690"/>
            <a:ext cx="6466205" cy="903605"/>
          </a:xfrm>
          <a:prstGeom prst="rect">
            <a:avLst/>
          </a:prstGeom>
          <a:noFill/>
        </p:spPr>
        <p:txBody>
          <a:bodyPr wrap="square" rtlCol="0">
            <a:spAutoFit/>
          </a:bodyPr>
          <a:lstStyle/>
          <a:p>
            <a:pPr>
              <a:lnSpc>
                <a:spcPct val="120000"/>
              </a:lnSpc>
            </a:pPr>
            <a:r>
              <a:rPr lang="en-US" altLang="zh-CN" sz="4400" b="1" spc="200" dirty="0">
                <a:solidFill>
                  <a:schemeClr val="tx1">
                    <a:lumMod val="65000"/>
                    <a:lumOff val="35000"/>
                  </a:schemeClr>
                </a:solidFill>
                <a:sym typeface="+mn-ea"/>
              </a:rPr>
              <a:t>Death Market</a:t>
            </a:r>
            <a:endParaRPr lang="en-US" altLang="zh-CN" sz="4400" b="1" spc="200" dirty="0">
              <a:solidFill>
                <a:schemeClr val="tx1">
                  <a:lumMod val="65000"/>
                  <a:lumOff val="35000"/>
                </a:schemeClr>
              </a:solidFill>
              <a:sym typeface="+mn-ea"/>
            </a:endParaRPr>
          </a:p>
        </p:txBody>
      </p:sp>
      <p:sp>
        <p:nvSpPr>
          <p:cNvPr id="19" name="PA_文本框 18"/>
          <p:cNvSpPr txBox="1"/>
          <p:nvPr>
            <p:custDataLst>
              <p:tags r:id="rId3"/>
            </p:custDataLst>
          </p:nvPr>
        </p:nvSpPr>
        <p:spPr>
          <a:xfrm>
            <a:off x="1151255" y="4214495"/>
            <a:ext cx="2341245" cy="337185"/>
          </a:xfrm>
          <a:prstGeom prst="rect">
            <a:avLst/>
          </a:prstGeom>
          <a:noFill/>
        </p:spPr>
        <p:txBody>
          <a:bodyPr wrap="square" rtlCol="0" anchor="ctr">
            <a:spAutoFit/>
          </a:bodyPr>
          <a:lstStyle/>
          <a:p>
            <a:r>
              <a:rPr lang="en-US" altLang="zh-CN" sz="1600" dirty="0">
                <a:solidFill>
                  <a:schemeClr val="bg1"/>
                </a:solidFill>
              </a:rPr>
              <a:t>TEAM: DEATH CODE</a:t>
            </a:r>
            <a:endParaRPr lang="en-US" altLang="zh-CN" sz="1600" dirty="0">
              <a:solidFill>
                <a:schemeClr val="bg1"/>
              </a:solidFill>
            </a:endParaRPr>
          </a:p>
        </p:txBody>
      </p:sp>
      <p:pic>
        <p:nvPicPr>
          <p:cNvPr id="3074" name="PA_图片 2" descr="http://img.hb.aicdn.com/c8b041c8025892ad5b2cac49c870ed5f324cd33d29af4-AkBIhp"/>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5035034" y="1571772"/>
            <a:ext cx="6838395" cy="3848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73785" y="910590"/>
            <a:ext cx="4330700" cy="521970"/>
          </a:xfrm>
          <a:prstGeom prst="rect">
            <a:avLst/>
          </a:prstGeom>
          <a:noFill/>
        </p:spPr>
        <p:txBody>
          <a:bodyPr wrap="square" rtlCol="0">
            <a:spAutoFit/>
          </a:bodyPr>
          <a:lstStyle/>
          <a:p>
            <a:r>
              <a:rPr lang="en-US" sz="2800" b="1" dirty="0">
                <a:solidFill>
                  <a:srgbClr val="544F6C"/>
                </a:solidFill>
                <a:sym typeface="+mn-ea"/>
              </a:rPr>
              <a:t>PROBLEM STATMENT</a:t>
            </a:r>
            <a:endParaRPr lang="en-US" sz="2800" b="1" dirty="0">
              <a:solidFill>
                <a:srgbClr val="544F6C"/>
              </a:solidFill>
            </a:endParaRPr>
          </a:p>
        </p:txBody>
      </p:sp>
      <p:sp>
        <p:nvSpPr>
          <p:cNvPr id="5" name="矩形: 圆角 4"/>
          <p:cNvSpPr/>
          <p:nvPr/>
        </p:nvSpPr>
        <p:spPr>
          <a:xfrm>
            <a:off x="589728" y="891616"/>
            <a:ext cx="365760" cy="365760"/>
          </a:xfrm>
          <a:prstGeom prst="roundRect">
            <a:avLst/>
          </a:prstGeom>
          <a:solidFill>
            <a:srgbClr val="FF6D34"/>
          </a:solidFill>
          <a:ln>
            <a:noFill/>
          </a:ln>
          <a:effectLst>
            <a:outerShdw blurRad="127000" algn="ctr" rotWithShape="0">
              <a:srgbClr val="FF6D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p:cNvSpPr/>
          <p:nvPr/>
        </p:nvSpPr>
        <p:spPr>
          <a:xfrm>
            <a:off x="7920553" y="646392"/>
            <a:ext cx="752060" cy="302242"/>
          </a:xfrm>
          <a:prstGeom prst="roundRect">
            <a:avLst>
              <a:gd name="adj" fmla="val 50000"/>
            </a:avLst>
          </a:prstGeom>
          <a:gradFill flip="none" rotWithShape="1">
            <a:gsLst>
              <a:gs pos="0">
                <a:srgbClr val="5FC9FF"/>
              </a:gs>
              <a:gs pos="100000">
                <a:srgbClr val="63B9F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analytics_248252"/>
          <p:cNvSpPr>
            <a:spLocks noChangeAspect="1"/>
          </p:cNvSpPr>
          <p:nvPr/>
        </p:nvSpPr>
        <p:spPr bwMode="auto">
          <a:xfrm>
            <a:off x="640944" y="922482"/>
            <a:ext cx="263328" cy="258193"/>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a:lstStyle/>
          <a:p>
            <a:endParaRPr lang="zh-CN" altLang="en-US"/>
          </a:p>
        </p:txBody>
      </p:sp>
      <p:sp>
        <p:nvSpPr>
          <p:cNvPr id="110" name="箭头: 五边形 109"/>
          <p:cNvSpPr/>
          <p:nvPr/>
        </p:nvSpPr>
        <p:spPr>
          <a:xfrm rot="5400000">
            <a:off x="2106930" y="606425"/>
            <a:ext cx="534670" cy="3312795"/>
          </a:xfrm>
          <a:prstGeom prst="homePlate">
            <a:avLst>
              <a:gd name="adj" fmla="val 33739"/>
            </a:avLst>
          </a:prstGeom>
          <a:gradFill>
            <a:gsLst>
              <a:gs pos="0">
                <a:srgbClr val="F76EFC"/>
              </a:gs>
              <a:gs pos="100000">
                <a:srgbClr val="CE6DFB"/>
              </a:gs>
            </a:gsLst>
            <a:lin ang="0" scaled="1"/>
          </a:gradFill>
          <a:ln w="12700">
            <a:miter lim="400000"/>
          </a:ln>
        </p:spPr>
        <p:txBody>
          <a:bodyPr anchor="ctr"/>
          <a:lstStyle/>
          <a:p>
            <a:pPr algn="ctr"/>
            <a:endParaRPr lang="zh-CN" altLang="en-US"/>
          </a:p>
        </p:txBody>
      </p:sp>
      <p:sp>
        <p:nvSpPr>
          <p:cNvPr id="111" name="任意多边形: 形状 110"/>
          <p:cNvSpPr/>
          <p:nvPr/>
        </p:nvSpPr>
        <p:spPr>
          <a:xfrm>
            <a:off x="717550" y="2417445"/>
            <a:ext cx="3312795" cy="2451100"/>
          </a:xfrm>
          <a:custGeom>
            <a:avLst/>
            <a:gdLst>
              <a:gd name="connsiteX0" fmla="*/ 0 w 2200626"/>
              <a:gd name="connsiteY0" fmla="*/ 0 h 2451407"/>
              <a:gd name="connsiteX1" fmla="*/ 1 w 2200626"/>
              <a:gd name="connsiteY1" fmla="*/ 0 h 2451407"/>
              <a:gd name="connsiteX2" fmla="*/ 1 w 2200626"/>
              <a:gd name="connsiteY2" fmla="*/ 664 h 2451407"/>
              <a:gd name="connsiteX3" fmla="*/ 1100313 w 2200626"/>
              <a:gd name="connsiteY3" fmla="*/ 181058 h 2451407"/>
              <a:gd name="connsiteX4" fmla="*/ 2200626 w 2200626"/>
              <a:gd name="connsiteY4" fmla="*/ 664 h 2451407"/>
              <a:gd name="connsiteX5" fmla="*/ 2200626 w 2200626"/>
              <a:gd name="connsiteY5" fmla="*/ 2451407 h 2451407"/>
              <a:gd name="connsiteX6" fmla="*/ 0 w 2200626"/>
              <a:gd name="connsiteY6" fmla="*/ 2451407 h 245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0626" h="2451407">
                <a:moveTo>
                  <a:pt x="0" y="0"/>
                </a:moveTo>
                <a:lnTo>
                  <a:pt x="1" y="0"/>
                </a:lnTo>
                <a:lnTo>
                  <a:pt x="1" y="664"/>
                </a:lnTo>
                <a:lnTo>
                  <a:pt x="1100313" y="181058"/>
                </a:lnTo>
                <a:lnTo>
                  <a:pt x="2200626" y="664"/>
                </a:lnTo>
                <a:lnTo>
                  <a:pt x="2200626" y="2451407"/>
                </a:lnTo>
                <a:lnTo>
                  <a:pt x="0" y="2451407"/>
                </a:lnTo>
                <a:close/>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圆角 111"/>
          <p:cNvSpPr/>
          <p:nvPr/>
        </p:nvSpPr>
        <p:spPr>
          <a:xfrm>
            <a:off x="1309370" y="2059940"/>
            <a:ext cx="2129155" cy="357505"/>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solidFill>
              </a:rPr>
              <a:t>NGƯỜI MUA</a:t>
            </a:r>
            <a:endParaRPr lang="en-US" altLang="zh-CN" sz="1200" b="1" dirty="0">
              <a:solidFill>
                <a:schemeClr val="bg1"/>
              </a:solidFill>
            </a:endParaRPr>
          </a:p>
        </p:txBody>
      </p:sp>
      <p:sp>
        <p:nvSpPr>
          <p:cNvPr id="113" name="矩形 112"/>
          <p:cNvSpPr/>
          <p:nvPr/>
        </p:nvSpPr>
        <p:spPr>
          <a:xfrm>
            <a:off x="1240155" y="2613660"/>
            <a:ext cx="2728595" cy="1510665"/>
          </a:xfrm>
          <a:prstGeom prst="rect">
            <a:avLst/>
          </a:prstGeom>
        </p:spPr>
        <p:txBody>
          <a:bodyPr wrap="square">
            <a:spAutoFit/>
          </a:bodyPr>
          <a:lstStyle/>
          <a:p>
            <a:pPr marL="285750" indent="-285750">
              <a:lnSpc>
                <a:spcPct val="110000"/>
              </a:lnSpc>
              <a:buFont typeface="Arial" panose="020B0604020202020204" pitchFamily="34" charset="0"/>
              <a:buChar char="•"/>
            </a:pPr>
            <a:r>
              <a:rPr lang="en-US" altLang="zh-CN" sz="1400" dirty="0">
                <a:solidFill>
                  <a:schemeClr val="tx1"/>
                </a:solidFill>
              </a:rPr>
              <a:t>Tốn thời gian để tìm kiếm sản phẩm muốn mua.</a:t>
            </a:r>
            <a:endParaRPr lang="en-US" altLang="zh-CN" sz="1400" dirty="0">
              <a:solidFill>
                <a:schemeClr val="tx1"/>
              </a:solidFill>
            </a:endParaRPr>
          </a:p>
          <a:p>
            <a:pPr marL="285750" indent="-285750">
              <a:lnSpc>
                <a:spcPct val="110000"/>
              </a:lnSpc>
              <a:buFont typeface="Arial" panose="020B0604020202020204" pitchFamily="34" charset="0"/>
              <a:buChar char="•"/>
            </a:pPr>
            <a:r>
              <a:rPr lang="en-US" altLang="zh-CN" sz="1400" dirty="0">
                <a:solidFill>
                  <a:schemeClr val="tx1"/>
                </a:solidFill>
              </a:rPr>
              <a:t>Ảnh hưởng đến trải nghiệm khi sử dụng ứng dụng.</a:t>
            </a:r>
            <a:endParaRPr lang="en-US" altLang="zh-CN" sz="1400" dirty="0">
              <a:solidFill>
                <a:schemeClr val="tx1"/>
              </a:solidFill>
            </a:endParaRPr>
          </a:p>
          <a:p>
            <a:pPr marL="285750" indent="-285750">
              <a:lnSpc>
                <a:spcPct val="110000"/>
              </a:lnSpc>
              <a:buFont typeface="Arial" panose="020B0604020202020204" pitchFamily="34" charset="0"/>
              <a:buChar char="•"/>
            </a:pPr>
            <a:r>
              <a:rPr lang="en-US" altLang="zh-CN" sz="1400" dirty="0">
                <a:solidFill>
                  <a:schemeClr val="tx1"/>
                </a:solidFill>
              </a:rPr>
              <a:t>Không ra được quyết định mua hàng.</a:t>
            </a:r>
            <a:endParaRPr lang="en-US" altLang="zh-CN" sz="1400" dirty="0">
              <a:solidFill>
                <a:schemeClr val="tx1"/>
              </a:solidFill>
            </a:endParaRPr>
          </a:p>
        </p:txBody>
      </p:sp>
      <p:grpSp>
        <p:nvGrpSpPr>
          <p:cNvPr id="114" name="组合 113"/>
          <p:cNvGrpSpPr/>
          <p:nvPr/>
        </p:nvGrpSpPr>
        <p:grpSpPr>
          <a:xfrm>
            <a:off x="904240" y="2658745"/>
            <a:ext cx="231140" cy="163830"/>
            <a:chOff x="5817247" y="2240479"/>
            <a:chExt cx="644041" cy="688298"/>
          </a:xfrm>
        </p:grpSpPr>
        <p:sp>
          <p:nvSpPr>
            <p:cNvPr id="124" name="椭圆 123"/>
            <p:cNvSpPr/>
            <p:nvPr/>
          </p:nvSpPr>
          <p:spPr>
            <a:xfrm>
              <a:off x="6115355" y="2582843"/>
              <a:ext cx="345933" cy="345934"/>
            </a:xfrm>
            <a:prstGeom prst="ellipse">
              <a:avLst/>
            </a:prstGeom>
            <a:gradFill flip="none" rotWithShape="1">
              <a:gsLst>
                <a:gs pos="0">
                  <a:srgbClr val="FF7270"/>
                </a:gs>
                <a:gs pos="100000">
                  <a:srgbClr val="F86EFC"/>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5817247" y="2240479"/>
              <a:ext cx="528985" cy="528986"/>
            </a:xfrm>
            <a:prstGeom prst="ellipse">
              <a:avLst/>
            </a:prstGeom>
            <a:gradFill>
              <a:gsLst>
                <a:gs pos="0">
                  <a:srgbClr val="6B91F5"/>
                </a:gs>
                <a:gs pos="100000">
                  <a:srgbClr val="5FCC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7" name="箭头: 五边形 126"/>
          <p:cNvSpPr/>
          <p:nvPr/>
        </p:nvSpPr>
        <p:spPr>
          <a:xfrm rot="5400000">
            <a:off x="5828030" y="631825"/>
            <a:ext cx="534670" cy="3261995"/>
          </a:xfrm>
          <a:prstGeom prst="homePlate">
            <a:avLst>
              <a:gd name="adj" fmla="val 33739"/>
            </a:avLst>
          </a:prstGeom>
          <a:gradFill>
            <a:gsLst>
              <a:gs pos="0">
                <a:srgbClr val="FD6E8E"/>
              </a:gs>
              <a:gs pos="100000">
                <a:srgbClr val="FB6DB1"/>
              </a:gs>
            </a:gsLst>
            <a:lin ang="0" scaled="1"/>
          </a:gradFill>
          <a:ln w="12700">
            <a:miter lim="400000"/>
          </a:ln>
        </p:spPr>
        <p:txBody>
          <a:bodyPr anchor="ctr"/>
          <a:lstStyle/>
          <a:p>
            <a:pPr algn="ctr"/>
            <a:endParaRPr lang="zh-CN" altLang="en-US"/>
          </a:p>
        </p:txBody>
      </p:sp>
      <p:sp>
        <p:nvSpPr>
          <p:cNvPr id="128" name="任意多边形: 形状 127"/>
          <p:cNvSpPr/>
          <p:nvPr/>
        </p:nvSpPr>
        <p:spPr>
          <a:xfrm>
            <a:off x="4464685" y="2418080"/>
            <a:ext cx="3261995" cy="2451100"/>
          </a:xfrm>
          <a:custGeom>
            <a:avLst/>
            <a:gdLst>
              <a:gd name="connsiteX0" fmla="*/ 0 w 2200626"/>
              <a:gd name="connsiteY0" fmla="*/ 0 h 2451407"/>
              <a:gd name="connsiteX1" fmla="*/ 1 w 2200626"/>
              <a:gd name="connsiteY1" fmla="*/ 0 h 2451407"/>
              <a:gd name="connsiteX2" fmla="*/ 1 w 2200626"/>
              <a:gd name="connsiteY2" fmla="*/ 664 h 2451407"/>
              <a:gd name="connsiteX3" fmla="*/ 1100313 w 2200626"/>
              <a:gd name="connsiteY3" fmla="*/ 181058 h 2451407"/>
              <a:gd name="connsiteX4" fmla="*/ 2200626 w 2200626"/>
              <a:gd name="connsiteY4" fmla="*/ 664 h 2451407"/>
              <a:gd name="connsiteX5" fmla="*/ 2200626 w 2200626"/>
              <a:gd name="connsiteY5" fmla="*/ 2451407 h 2451407"/>
              <a:gd name="connsiteX6" fmla="*/ 0 w 2200626"/>
              <a:gd name="connsiteY6" fmla="*/ 2451407 h 245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0626" h="2451407">
                <a:moveTo>
                  <a:pt x="0" y="0"/>
                </a:moveTo>
                <a:lnTo>
                  <a:pt x="1" y="0"/>
                </a:lnTo>
                <a:lnTo>
                  <a:pt x="1" y="664"/>
                </a:lnTo>
                <a:lnTo>
                  <a:pt x="1100313" y="181058"/>
                </a:lnTo>
                <a:lnTo>
                  <a:pt x="2200626" y="664"/>
                </a:lnTo>
                <a:lnTo>
                  <a:pt x="2200626" y="2451407"/>
                </a:lnTo>
                <a:lnTo>
                  <a:pt x="0" y="2451407"/>
                </a:lnTo>
                <a:close/>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圆角 128"/>
          <p:cNvSpPr/>
          <p:nvPr/>
        </p:nvSpPr>
        <p:spPr>
          <a:xfrm>
            <a:off x="5048250" y="2059940"/>
            <a:ext cx="2095500" cy="357505"/>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solidFill>
              </a:rPr>
              <a:t>NGƯỜI BÁN</a:t>
            </a:r>
            <a:endParaRPr lang="en-US" altLang="zh-CN" sz="1200" b="1" dirty="0">
              <a:solidFill>
                <a:schemeClr val="bg1"/>
              </a:solidFill>
            </a:endParaRPr>
          </a:p>
        </p:txBody>
      </p:sp>
      <p:grpSp>
        <p:nvGrpSpPr>
          <p:cNvPr id="131" name="组合 130"/>
          <p:cNvGrpSpPr/>
          <p:nvPr/>
        </p:nvGrpSpPr>
        <p:grpSpPr>
          <a:xfrm>
            <a:off x="4603750" y="2658745"/>
            <a:ext cx="226695" cy="163830"/>
            <a:chOff x="5817247" y="2240479"/>
            <a:chExt cx="644041" cy="688298"/>
          </a:xfrm>
        </p:grpSpPr>
        <p:sp>
          <p:nvSpPr>
            <p:cNvPr id="141" name="椭圆 140"/>
            <p:cNvSpPr/>
            <p:nvPr/>
          </p:nvSpPr>
          <p:spPr>
            <a:xfrm>
              <a:off x="6115355" y="2582843"/>
              <a:ext cx="345933" cy="345934"/>
            </a:xfrm>
            <a:prstGeom prst="ellipse">
              <a:avLst/>
            </a:prstGeom>
            <a:gradFill flip="none" rotWithShape="1">
              <a:gsLst>
                <a:gs pos="0">
                  <a:srgbClr val="FF7270"/>
                </a:gs>
                <a:gs pos="100000">
                  <a:srgbClr val="F86EFC"/>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a:off x="5817247" y="2240479"/>
              <a:ext cx="528985" cy="528986"/>
            </a:xfrm>
            <a:prstGeom prst="ellipse">
              <a:avLst/>
            </a:prstGeom>
            <a:gradFill>
              <a:gsLst>
                <a:gs pos="0">
                  <a:srgbClr val="6B91F5"/>
                </a:gs>
                <a:gs pos="100000">
                  <a:srgbClr val="5FCC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3" name="矩形 132"/>
          <p:cNvSpPr/>
          <p:nvPr/>
        </p:nvSpPr>
        <p:spPr>
          <a:xfrm>
            <a:off x="4921250" y="2613660"/>
            <a:ext cx="2748915" cy="1274445"/>
          </a:xfrm>
          <a:prstGeom prst="rect">
            <a:avLst/>
          </a:prstGeom>
        </p:spPr>
        <p:txBody>
          <a:bodyPr wrap="square">
            <a:spAutoFit/>
          </a:bodyPr>
          <a:lstStyle/>
          <a:p>
            <a:pPr marL="285750" indent="-285750">
              <a:lnSpc>
                <a:spcPct val="110000"/>
              </a:lnSpc>
              <a:buFont typeface="Arial" panose="020B0604020202020204" pitchFamily="34" charset="0"/>
              <a:buChar char="•"/>
            </a:pPr>
            <a:r>
              <a:rPr lang="en-US" altLang="zh-CN" sz="1400" dirty="0">
                <a:solidFill>
                  <a:schemeClr val="tx1"/>
                </a:solidFill>
              </a:rPr>
              <a:t>Không tiếp thị được sản phẩm đến đúng người cần mua.</a:t>
            </a:r>
            <a:endParaRPr lang="en-US" altLang="zh-CN" sz="1400" dirty="0">
              <a:solidFill>
                <a:schemeClr val="tx1"/>
              </a:solidFill>
            </a:endParaRPr>
          </a:p>
          <a:p>
            <a:pPr marL="285750" indent="-285750">
              <a:lnSpc>
                <a:spcPct val="110000"/>
              </a:lnSpc>
              <a:buFont typeface="Arial" panose="020B0604020202020204" pitchFamily="34" charset="0"/>
              <a:buChar char="•"/>
            </a:pPr>
            <a:r>
              <a:rPr lang="en-US" altLang="zh-CN" sz="1400" dirty="0">
                <a:solidFill>
                  <a:schemeClr val="tx1"/>
                </a:solidFill>
              </a:rPr>
              <a:t>Tốn thời gian đăng bài lại.</a:t>
            </a:r>
            <a:endParaRPr lang="en-US" altLang="zh-CN" sz="1400" dirty="0">
              <a:solidFill>
                <a:schemeClr val="tx1"/>
              </a:solidFill>
            </a:endParaRPr>
          </a:p>
          <a:p>
            <a:pPr marL="285750" indent="-285750">
              <a:lnSpc>
                <a:spcPct val="110000"/>
              </a:lnSpc>
              <a:buFont typeface="Arial" panose="020B0604020202020204" pitchFamily="34" charset="0"/>
              <a:buChar char="•"/>
            </a:pPr>
            <a:r>
              <a:rPr lang="en-US" altLang="zh-CN" sz="1400" dirty="0">
                <a:solidFill>
                  <a:schemeClr val="tx1"/>
                </a:solidFill>
              </a:rPr>
              <a:t>Lòng tin đi xuống.</a:t>
            </a:r>
            <a:endParaRPr lang="en-US" altLang="zh-CN" sz="1400" dirty="0">
              <a:solidFill>
                <a:schemeClr val="tx1"/>
              </a:solidFill>
            </a:endParaRPr>
          </a:p>
        </p:txBody>
      </p:sp>
      <p:sp>
        <p:nvSpPr>
          <p:cNvPr id="144" name="箭头: 五边形 143"/>
          <p:cNvSpPr/>
          <p:nvPr/>
        </p:nvSpPr>
        <p:spPr>
          <a:xfrm rot="5400000">
            <a:off x="9528175" y="648335"/>
            <a:ext cx="534670" cy="3228975"/>
          </a:xfrm>
          <a:prstGeom prst="homePlate">
            <a:avLst>
              <a:gd name="adj" fmla="val 33739"/>
            </a:avLst>
          </a:prstGeom>
          <a:gradFill flip="none" rotWithShape="1">
            <a:gsLst>
              <a:gs pos="0">
                <a:srgbClr val="6EB4FB"/>
              </a:gs>
              <a:gs pos="100000">
                <a:srgbClr val="60CCFF"/>
              </a:gs>
            </a:gsLst>
            <a:lin ang="0" scaled="1"/>
            <a:tileRect/>
          </a:gradFill>
          <a:ln w="12700">
            <a:miter lim="400000"/>
          </a:ln>
        </p:spPr>
        <p:txBody>
          <a:bodyPr anchor="ctr"/>
          <a:lstStyle/>
          <a:p>
            <a:pPr algn="ctr"/>
            <a:endParaRPr lang="zh-CN" altLang="en-US">
              <a:solidFill>
                <a:schemeClr val="tx1"/>
              </a:solidFill>
            </a:endParaRPr>
          </a:p>
        </p:txBody>
      </p:sp>
      <p:sp>
        <p:nvSpPr>
          <p:cNvPr id="145" name="任意多边形: 形状 144"/>
          <p:cNvSpPr/>
          <p:nvPr/>
        </p:nvSpPr>
        <p:spPr>
          <a:xfrm>
            <a:off x="8181340" y="2418080"/>
            <a:ext cx="3228975" cy="2451100"/>
          </a:xfrm>
          <a:custGeom>
            <a:avLst/>
            <a:gdLst>
              <a:gd name="connsiteX0" fmla="*/ 0 w 2200626"/>
              <a:gd name="connsiteY0" fmla="*/ 0 h 2451407"/>
              <a:gd name="connsiteX1" fmla="*/ 1 w 2200626"/>
              <a:gd name="connsiteY1" fmla="*/ 0 h 2451407"/>
              <a:gd name="connsiteX2" fmla="*/ 1 w 2200626"/>
              <a:gd name="connsiteY2" fmla="*/ 664 h 2451407"/>
              <a:gd name="connsiteX3" fmla="*/ 1100313 w 2200626"/>
              <a:gd name="connsiteY3" fmla="*/ 181058 h 2451407"/>
              <a:gd name="connsiteX4" fmla="*/ 2200626 w 2200626"/>
              <a:gd name="connsiteY4" fmla="*/ 664 h 2451407"/>
              <a:gd name="connsiteX5" fmla="*/ 2200626 w 2200626"/>
              <a:gd name="connsiteY5" fmla="*/ 2451407 h 2451407"/>
              <a:gd name="connsiteX6" fmla="*/ 0 w 2200626"/>
              <a:gd name="connsiteY6" fmla="*/ 2451407 h 245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0626" h="2451407">
                <a:moveTo>
                  <a:pt x="0" y="0"/>
                </a:moveTo>
                <a:lnTo>
                  <a:pt x="1" y="0"/>
                </a:lnTo>
                <a:lnTo>
                  <a:pt x="1" y="664"/>
                </a:lnTo>
                <a:lnTo>
                  <a:pt x="1100313" y="181058"/>
                </a:lnTo>
                <a:lnTo>
                  <a:pt x="2200626" y="664"/>
                </a:lnTo>
                <a:lnTo>
                  <a:pt x="2200626" y="2451407"/>
                </a:lnTo>
                <a:lnTo>
                  <a:pt x="0" y="2451407"/>
                </a:lnTo>
                <a:close/>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圆角 145"/>
          <p:cNvSpPr/>
          <p:nvPr/>
        </p:nvSpPr>
        <p:spPr>
          <a:xfrm>
            <a:off x="8826500" y="2059940"/>
            <a:ext cx="2074545" cy="357505"/>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solidFill>
              </a:rPr>
              <a:t>DOANH NGHIỆP</a:t>
            </a:r>
            <a:endParaRPr lang="en-US" altLang="zh-CN" sz="1200" b="1" dirty="0">
              <a:solidFill>
                <a:schemeClr val="bg1"/>
              </a:solidFill>
            </a:endParaRPr>
          </a:p>
        </p:txBody>
      </p:sp>
      <p:sp>
        <p:nvSpPr>
          <p:cNvPr id="147" name="矩形 146"/>
          <p:cNvSpPr/>
          <p:nvPr/>
        </p:nvSpPr>
        <p:spPr>
          <a:xfrm>
            <a:off x="8589645" y="2658745"/>
            <a:ext cx="2762250" cy="1037590"/>
          </a:xfrm>
          <a:prstGeom prst="rect">
            <a:avLst/>
          </a:prstGeom>
        </p:spPr>
        <p:txBody>
          <a:bodyPr wrap="square">
            <a:spAutoFit/>
          </a:bodyPr>
          <a:lstStyle/>
          <a:p>
            <a:pPr marL="285750" indent="-285750">
              <a:lnSpc>
                <a:spcPct val="110000"/>
              </a:lnSpc>
              <a:buFont typeface="Arial" panose="020B0604020202020204" pitchFamily="34" charset="0"/>
              <a:buChar char="•"/>
            </a:pPr>
            <a:r>
              <a:rPr lang="en-US" altLang="zh-CN" sz="1400" dirty="0">
                <a:solidFill>
                  <a:schemeClr val="tx1"/>
                </a:solidFill>
              </a:rPr>
              <a:t>Không kiểm soát được dữ liệu.</a:t>
            </a:r>
            <a:endParaRPr lang="en-US" altLang="zh-CN" sz="1400" dirty="0">
              <a:solidFill>
                <a:schemeClr val="tx1"/>
              </a:solidFill>
            </a:endParaRPr>
          </a:p>
          <a:p>
            <a:pPr marL="285750" indent="-285750">
              <a:lnSpc>
                <a:spcPct val="110000"/>
              </a:lnSpc>
              <a:buFont typeface="Arial" panose="020B0604020202020204" pitchFamily="34" charset="0"/>
              <a:buChar char="•"/>
            </a:pPr>
            <a:r>
              <a:rPr lang="en-US" altLang="zh-CN" sz="1400" dirty="0">
                <a:solidFill>
                  <a:schemeClr val="tx1"/>
                </a:solidFill>
              </a:rPr>
              <a:t>Chất lượng sản phẩm đi xuống.</a:t>
            </a:r>
            <a:endParaRPr lang="en-US" altLang="zh-CN" sz="1400" dirty="0">
              <a:solidFill>
                <a:schemeClr val="tx1"/>
              </a:solidFill>
            </a:endParaRPr>
          </a:p>
        </p:txBody>
      </p:sp>
      <p:sp>
        <p:nvSpPr>
          <p:cNvPr id="158" name="椭圆 157"/>
          <p:cNvSpPr/>
          <p:nvPr/>
        </p:nvSpPr>
        <p:spPr>
          <a:xfrm>
            <a:off x="8419465" y="2740025"/>
            <a:ext cx="120650" cy="82550"/>
          </a:xfrm>
          <a:prstGeom prst="ellipse">
            <a:avLst/>
          </a:prstGeom>
          <a:gradFill flip="none" rotWithShape="1">
            <a:gsLst>
              <a:gs pos="0">
                <a:srgbClr val="FF7270"/>
              </a:gs>
              <a:gs pos="100000">
                <a:srgbClr val="F86EFC"/>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p:cNvSpPr/>
          <p:nvPr/>
        </p:nvSpPr>
        <p:spPr>
          <a:xfrm>
            <a:off x="8315325" y="2658745"/>
            <a:ext cx="184785" cy="125730"/>
          </a:xfrm>
          <a:prstGeom prst="ellipse">
            <a:avLst/>
          </a:prstGeom>
          <a:gradFill>
            <a:gsLst>
              <a:gs pos="0">
                <a:srgbClr val="6B91F5"/>
              </a:gs>
              <a:gs pos="100000">
                <a:srgbClr val="5FCC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img.hb.aicdn.com/71814fcc21e732160135a34f9f76bd372909048943ca3-xTzJHv"/>
          <p:cNvPicPr>
            <a:picLocks noChangeAspect="1" noChangeArrowheads="1"/>
          </p:cNvPicPr>
          <p:nvPr/>
        </p:nvPicPr>
        <p:blipFill rotWithShape="1">
          <a:blip r:embed="rId1">
            <a:extLst>
              <a:ext uri="{28A0092B-C50C-407E-A947-70E740481C1C}">
                <a14:useLocalDpi xmlns:a14="http://schemas.microsoft.com/office/drawing/2010/main" val="0"/>
              </a:ext>
            </a:extLst>
          </a:blip>
          <a:srcRect l="4972" r="11598"/>
          <a:stretch>
            <a:fillRect/>
          </a:stretch>
        </p:blipFill>
        <p:spPr bwMode="auto">
          <a:xfrm>
            <a:off x="819150" y="960755"/>
            <a:ext cx="5433695" cy="5455920"/>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圆角 21"/>
          <p:cNvSpPr/>
          <p:nvPr/>
        </p:nvSpPr>
        <p:spPr>
          <a:xfrm>
            <a:off x="6354715" y="656451"/>
            <a:ext cx="560351" cy="302242"/>
          </a:xfrm>
          <a:prstGeom prst="roundRect">
            <a:avLst>
              <a:gd name="adj" fmla="val 50000"/>
            </a:avLst>
          </a:prstGeom>
          <a:gradFill flip="none" rotWithShape="1">
            <a:gsLst>
              <a:gs pos="0">
                <a:srgbClr val="5FC9FF"/>
              </a:gs>
              <a:gs pos="100000">
                <a:srgbClr val="63B9F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worldwide_230796"/>
          <p:cNvSpPr>
            <a:spLocks noChangeAspect="1"/>
          </p:cNvSpPr>
          <p:nvPr/>
        </p:nvSpPr>
        <p:spPr bwMode="auto">
          <a:xfrm>
            <a:off x="658681" y="960939"/>
            <a:ext cx="227853" cy="227113"/>
          </a:xfrm>
          <a:custGeom>
            <a:avLst/>
            <a:gdLst>
              <a:gd name="connsiteX0" fmla="*/ 176860 w 608627"/>
              <a:gd name="connsiteY0" fmla="*/ 452891 h 606651"/>
              <a:gd name="connsiteX1" fmla="*/ 99512 w 608627"/>
              <a:gd name="connsiteY1" fmla="*/ 491817 h 606651"/>
              <a:gd name="connsiteX2" fmla="*/ 261597 w 608627"/>
              <a:gd name="connsiteY2" fmla="*/ 573401 h 606651"/>
              <a:gd name="connsiteX3" fmla="*/ 176860 w 608627"/>
              <a:gd name="connsiteY3" fmla="*/ 452891 h 606651"/>
              <a:gd name="connsiteX4" fmla="*/ 288388 w 608627"/>
              <a:gd name="connsiteY4" fmla="*/ 432006 h 606651"/>
              <a:gd name="connsiteX5" fmla="*/ 196531 w 608627"/>
              <a:gd name="connsiteY5" fmla="*/ 446492 h 606651"/>
              <a:gd name="connsiteX6" fmla="*/ 288388 w 608627"/>
              <a:gd name="connsiteY6" fmla="*/ 569758 h 606651"/>
              <a:gd name="connsiteX7" fmla="*/ 474771 w 608627"/>
              <a:gd name="connsiteY7" fmla="*/ 340337 h 606651"/>
              <a:gd name="connsiteX8" fmla="*/ 608627 w 608627"/>
              <a:gd name="connsiteY8" fmla="*/ 474028 h 606651"/>
              <a:gd name="connsiteX9" fmla="*/ 473703 w 608627"/>
              <a:gd name="connsiteY9" fmla="*/ 606651 h 606651"/>
              <a:gd name="connsiteX10" fmla="*/ 350170 w 608627"/>
              <a:gd name="connsiteY10" fmla="*/ 528695 h 606651"/>
              <a:gd name="connsiteX11" fmla="*/ 350170 w 608627"/>
              <a:gd name="connsiteY11" fmla="*/ 565584 h 606651"/>
              <a:gd name="connsiteX12" fmla="*/ 329611 w 608627"/>
              <a:gd name="connsiteY12" fmla="*/ 565584 h 606651"/>
              <a:gd name="connsiteX13" fmla="*/ 329611 w 608627"/>
              <a:gd name="connsiteY13" fmla="*/ 483272 h 606651"/>
              <a:gd name="connsiteX14" fmla="*/ 348123 w 608627"/>
              <a:gd name="connsiteY14" fmla="*/ 483272 h 606651"/>
              <a:gd name="connsiteX15" fmla="*/ 351416 w 608627"/>
              <a:gd name="connsiteY15" fmla="*/ 483272 h 606651"/>
              <a:gd name="connsiteX16" fmla="*/ 411937 w 608627"/>
              <a:gd name="connsiteY16" fmla="*/ 483272 h 606651"/>
              <a:gd name="connsiteX17" fmla="*/ 411937 w 608627"/>
              <a:gd name="connsiteY17" fmla="*/ 503806 h 606651"/>
              <a:gd name="connsiteX18" fmla="*/ 363342 w 608627"/>
              <a:gd name="connsiteY18" fmla="*/ 503806 h 606651"/>
              <a:gd name="connsiteX19" fmla="*/ 473703 w 608627"/>
              <a:gd name="connsiteY19" fmla="*/ 586118 h 606651"/>
              <a:gd name="connsiteX20" fmla="*/ 587000 w 608627"/>
              <a:gd name="connsiteY20" fmla="*/ 472961 h 606651"/>
              <a:gd name="connsiteX21" fmla="*/ 473703 w 608627"/>
              <a:gd name="connsiteY21" fmla="*/ 359893 h 606651"/>
              <a:gd name="connsiteX22" fmla="*/ 389330 w 608627"/>
              <a:gd name="connsiteY22" fmla="*/ 397938 h 606651"/>
              <a:gd name="connsiteX23" fmla="*/ 374912 w 608627"/>
              <a:gd name="connsiteY23" fmla="*/ 398916 h 606651"/>
              <a:gd name="connsiteX24" fmla="*/ 373844 w 608627"/>
              <a:gd name="connsiteY24" fmla="*/ 384516 h 606651"/>
              <a:gd name="connsiteX25" fmla="*/ 474771 w 608627"/>
              <a:gd name="connsiteY25" fmla="*/ 340337 h 606651"/>
              <a:gd name="connsiteX26" fmla="*/ 164933 w 608627"/>
              <a:gd name="connsiteY26" fmla="*/ 308474 h 606651"/>
              <a:gd name="connsiteX27" fmla="*/ 188699 w 608627"/>
              <a:gd name="connsiteY27" fmla="*/ 427652 h 606651"/>
              <a:gd name="connsiteX28" fmla="*/ 288388 w 608627"/>
              <a:gd name="connsiteY28" fmla="*/ 411477 h 606651"/>
              <a:gd name="connsiteX29" fmla="*/ 288388 w 608627"/>
              <a:gd name="connsiteY29" fmla="*/ 308474 h 606651"/>
              <a:gd name="connsiteX30" fmla="*/ 20828 w 608627"/>
              <a:gd name="connsiteY30" fmla="*/ 308474 h 606651"/>
              <a:gd name="connsiteX31" fmla="*/ 85627 w 608627"/>
              <a:gd name="connsiteY31" fmla="*/ 476531 h 606651"/>
              <a:gd name="connsiteX32" fmla="*/ 169206 w 608627"/>
              <a:gd name="connsiteY32" fmla="*/ 434139 h 606651"/>
              <a:gd name="connsiteX33" fmla="*/ 144283 w 608627"/>
              <a:gd name="connsiteY33" fmla="*/ 308474 h 606651"/>
              <a:gd name="connsiteX34" fmla="*/ 405168 w 608627"/>
              <a:gd name="connsiteY34" fmla="*/ 159881 h 606651"/>
              <a:gd name="connsiteX35" fmla="*/ 308949 w 608627"/>
              <a:gd name="connsiteY35" fmla="*/ 174633 h 606651"/>
              <a:gd name="connsiteX36" fmla="*/ 308949 w 608627"/>
              <a:gd name="connsiteY36" fmla="*/ 287945 h 606651"/>
              <a:gd name="connsiteX37" fmla="*/ 432404 w 608627"/>
              <a:gd name="connsiteY37" fmla="*/ 287945 h 606651"/>
              <a:gd name="connsiteX38" fmla="*/ 405168 w 608627"/>
              <a:gd name="connsiteY38" fmla="*/ 159881 h 606651"/>
              <a:gd name="connsiteX39" fmla="*/ 192170 w 608627"/>
              <a:gd name="connsiteY39" fmla="*/ 159881 h 606651"/>
              <a:gd name="connsiteX40" fmla="*/ 164933 w 608627"/>
              <a:gd name="connsiteY40" fmla="*/ 287945 h 606651"/>
              <a:gd name="connsiteX41" fmla="*/ 288388 w 608627"/>
              <a:gd name="connsiteY41" fmla="*/ 287945 h 606651"/>
              <a:gd name="connsiteX42" fmla="*/ 288388 w 608627"/>
              <a:gd name="connsiteY42" fmla="*/ 174633 h 606651"/>
              <a:gd name="connsiteX43" fmla="*/ 192170 w 608627"/>
              <a:gd name="connsiteY43" fmla="*/ 159881 h 606651"/>
              <a:gd name="connsiteX44" fmla="*/ 90789 w 608627"/>
              <a:gd name="connsiteY44" fmla="*/ 113845 h 606651"/>
              <a:gd name="connsiteX45" fmla="*/ 20828 w 608627"/>
              <a:gd name="connsiteY45" fmla="*/ 287945 h 606651"/>
              <a:gd name="connsiteX46" fmla="*/ 144283 w 608627"/>
              <a:gd name="connsiteY46" fmla="*/ 287945 h 606651"/>
              <a:gd name="connsiteX47" fmla="*/ 172588 w 608627"/>
              <a:gd name="connsiteY47" fmla="*/ 153660 h 606651"/>
              <a:gd name="connsiteX48" fmla="*/ 90789 w 608627"/>
              <a:gd name="connsiteY48" fmla="*/ 113845 h 606651"/>
              <a:gd name="connsiteX49" fmla="*/ 506192 w 608627"/>
              <a:gd name="connsiteY49" fmla="*/ 113490 h 606651"/>
              <a:gd name="connsiteX50" fmla="*/ 424749 w 608627"/>
              <a:gd name="connsiteY50" fmla="*/ 153660 h 606651"/>
              <a:gd name="connsiteX51" fmla="*/ 452965 w 608627"/>
              <a:gd name="connsiteY51" fmla="*/ 287945 h 606651"/>
              <a:gd name="connsiteX52" fmla="*/ 576509 w 608627"/>
              <a:gd name="connsiteY52" fmla="*/ 287945 h 606651"/>
              <a:gd name="connsiteX53" fmla="*/ 506192 w 608627"/>
              <a:gd name="connsiteY53" fmla="*/ 113490 h 606651"/>
              <a:gd name="connsiteX54" fmla="*/ 308949 w 608627"/>
              <a:gd name="connsiteY54" fmla="*/ 26662 h 606651"/>
              <a:gd name="connsiteX55" fmla="*/ 308949 w 608627"/>
              <a:gd name="connsiteY55" fmla="*/ 154104 h 606651"/>
              <a:gd name="connsiteX56" fmla="*/ 396534 w 608627"/>
              <a:gd name="connsiteY56" fmla="*/ 140684 h 606651"/>
              <a:gd name="connsiteX57" fmla="*/ 308949 w 608627"/>
              <a:gd name="connsiteY57" fmla="*/ 26662 h 606651"/>
              <a:gd name="connsiteX58" fmla="*/ 288388 w 608627"/>
              <a:gd name="connsiteY58" fmla="*/ 26662 h 606651"/>
              <a:gd name="connsiteX59" fmla="*/ 200804 w 608627"/>
              <a:gd name="connsiteY59" fmla="*/ 140684 h 606651"/>
              <a:gd name="connsiteX60" fmla="*/ 288388 w 608627"/>
              <a:gd name="connsiteY60" fmla="*/ 154104 h 606651"/>
              <a:gd name="connsiteX61" fmla="*/ 335741 w 608627"/>
              <a:gd name="connsiteY61" fmla="*/ 23018 h 606651"/>
              <a:gd name="connsiteX62" fmla="*/ 416294 w 608627"/>
              <a:gd name="connsiteY62" fmla="*/ 134463 h 606651"/>
              <a:gd name="connsiteX63" fmla="*/ 491417 w 608627"/>
              <a:gd name="connsiteY63" fmla="*/ 98204 h 606651"/>
              <a:gd name="connsiteX64" fmla="*/ 335741 w 608627"/>
              <a:gd name="connsiteY64" fmla="*/ 23018 h 606651"/>
              <a:gd name="connsiteX65" fmla="*/ 261597 w 608627"/>
              <a:gd name="connsiteY65" fmla="*/ 23018 h 606651"/>
              <a:gd name="connsiteX66" fmla="*/ 105921 w 608627"/>
              <a:gd name="connsiteY66" fmla="*/ 98204 h 606651"/>
              <a:gd name="connsiteX67" fmla="*/ 181044 w 608627"/>
              <a:gd name="connsiteY67" fmla="*/ 134463 h 606651"/>
              <a:gd name="connsiteX68" fmla="*/ 261597 w 608627"/>
              <a:gd name="connsiteY68" fmla="*/ 23018 h 606651"/>
              <a:gd name="connsiteX69" fmla="*/ 288388 w 608627"/>
              <a:gd name="connsiteY69" fmla="*/ 0 h 606651"/>
              <a:gd name="connsiteX70" fmla="*/ 294530 w 608627"/>
              <a:gd name="connsiteY70" fmla="*/ 0 h 606651"/>
              <a:gd name="connsiteX71" fmla="*/ 298624 w 608627"/>
              <a:gd name="connsiteY71" fmla="*/ 0 h 606651"/>
              <a:gd name="connsiteX72" fmla="*/ 302808 w 608627"/>
              <a:gd name="connsiteY72" fmla="*/ 0 h 606651"/>
              <a:gd name="connsiteX73" fmla="*/ 308949 w 608627"/>
              <a:gd name="connsiteY73" fmla="*/ 0 h 606651"/>
              <a:gd name="connsiteX74" fmla="*/ 309305 w 608627"/>
              <a:gd name="connsiteY74" fmla="*/ 178 h 606651"/>
              <a:gd name="connsiteX75" fmla="*/ 597337 w 608627"/>
              <a:gd name="connsiteY75" fmla="*/ 298165 h 606651"/>
              <a:gd name="connsiteX76" fmla="*/ 587012 w 608627"/>
              <a:gd name="connsiteY76" fmla="*/ 308474 h 606651"/>
              <a:gd name="connsiteX77" fmla="*/ 308949 w 608627"/>
              <a:gd name="connsiteY77" fmla="*/ 308474 h 606651"/>
              <a:gd name="connsiteX78" fmla="*/ 308949 w 608627"/>
              <a:gd name="connsiteY78" fmla="*/ 586110 h 606651"/>
              <a:gd name="connsiteX79" fmla="*/ 298624 w 608627"/>
              <a:gd name="connsiteY79" fmla="*/ 596419 h 606651"/>
              <a:gd name="connsiteX80" fmla="*/ 294530 w 608627"/>
              <a:gd name="connsiteY80" fmla="*/ 596419 h 606651"/>
              <a:gd name="connsiteX81" fmla="*/ 288388 w 608627"/>
              <a:gd name="connsiteY81" fmla="*/ 596419 h 606651"/>
              <a:gd name="connsiteX82" fmla="*/ 288032 w 608627"/>
              <a:gd name="connsiteY82" fmla="*/ 596153 h 606651"/>
              <a:gd name="connsiteX83" fmla="*/ 78684 w 608627"/>
              <a:gd name="connsiteY83" fmla="*/ 499727 h 606651"/>
              <a:gd name="connsiteX84" fmla="*/ 75213 w 608627"/>
              <a:gd name="connsiteY84" fmla="*/ 496616 h 606651"/>
              <a:gd name="connsiteX85" fmla="*/ 74055 w 608627"/>
              <a:gd name="connsiteY85" fmla="*/ 494661 h 606651"/>
              <a:gd name="connsiteX86" fmla="*/ 0 w 608627"/>
              <a:gd name="connsiteY86" fmla="*/ 298165 h 606651"/>
              <a:gd name="connsiteX87" fmla="*/ 288032 w 608627"/>
              <a:gd name="connsiteY87" fmla="*/ 178 h 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08627" h="606651">
                <a:moveTo>
                  <a:pt x="176860" y="452891"/>
                </a:moveTo>
                <a:cubicBezTo>
                  <a:pt x="149891" y="462578"/>
                  <a:pt x="123989" y="475554"/>
                  <a:pt x="99512" y="491817"/>
                </a:cubicBezTo>
                <a:cubicBezTo>
                  <a:pt x="141880" y="535275"/>
                  <a:pt x="198401" y="564959"/>
                  <a:pt x="261597" y="573401"/>
                </a:cubicBezTo>
                <a:cubicBezTo>
                  <a:pt x="225370" y="538653"/>
                  <a:pt x="196798" y="497683"/>
                  <a:pt x="176860" y="452891"/>
                </a:cubicBezTo>
                <a:close/>
                <a:moveTo>
                  <a:pt x="288388" y="432006"/>
                </a:moveTo>
                <a:cubicBezTo>
                  <a:pt x="256968" y="432895"/>
                  <a:pt x="226171" y="437694"/>
                  <a:pt x="196531" y="446492"/>
                </a:cubicBezTo>
                <a:cubicBezTo>
                  <a:pt x="217537" y="493061"/>
                  <a:pt x="248601" y="535098"/>
                  <a:pt x="288388" y="569758"/>
                </a:cubicBezTo>
                <a:close/>
                <a:moveTo>
                  <a:pt x="474771" y="340337"/>
                </a:moveTo>
                <a:cubicBezTo>
                  <a:pt x="548908" y="340337"/>
                  <a:pt x="608627" y="399982"/>
                  <a:pt x="608627" y="474028"/>
                </a:cubicBezTo>
                <a:cubicBezTo>
                  <a:pt x="608627" y="548073"/>
                  <a:pt x="547929" y="606651"/>
                  <a:pt x="473703" y="606651"/>
                </a:cubicBezTo>
                <a:cubicBezTo>
                  <a:pt x="420036" y="606651"/>
                  <a:pt x="371708" y="574562"/>
                  <a:pt x="350170" y="528695"/>
                </a:cubicBezTo>
                <a:lnTo>
                  <a:pt x="350170" y="565584"/>
                </a:lnTo>
                <a:lnTo>
                  <a:pt x="329611" y="565584"/>
                </a:lnTo>
                <a:lnTo>
                  <a:pt x="329611" y="483272"/>
                </a:lnTo>
                <a:lnTo>
                  <a:pt x="348123" y="483272"/>
                </a:lnTo>
                <a:cubicBezTo>
                  <a:pt x="349191" y="483094"/>
                  <a:pt x="350259" y="483094"/>
                  <a:pt x="351416" y="483272"/>
                </a:cubicBezTo>
                <a:lnTo>
                  <a:pt x="411937" y="483272"/>
                </a:lnTo>
                <a:lnTo>
                  <a:pt x="411937" y="503806"/>
                </a:lnTo>
                <a:lnTo>
                  <a:pt x="363342" y="503806"/>
                </a:lnTo>
                <a:cubicBezTo>
                  <a:pt x="377404" y="551184"/>
                  <a:pt x="422528" y="586118"/>
                  <a:pt x="473703" y="586118"/>
                </a:cubicBezTo>
                <a:cubicBezTo>
                  <a:pt x="536537" y="586118"/>
                  <a:pt x="587000" y="535717"/>
                  <a:pt x="587000" y="472961"/>
                </a:cubicBezTo>
                <a:cubicBezTo>
                  <a:pt x="587000" y="410205"/>
                  <a:pt x="536537" y="359893"/>
                  <a:pt x="473703" y="359893"/>
                </a:cubicBezTo>
                <a:cubicBezTo>
                  <a:pt x="440773" y="359893"/>
                  <a:pt x="409890" y="373226"/>
                  <a:pt x="389330" y="397938"/>
                </a:cubicBezTo>
                <a:cubicBezTo>
                  <a:pt x="385147" y="402027"/>
                  <a:pt x="379006" y="403005"/>
                  <a:pt x="374912" y="398916"/>
                </a:cubicBezTo>
                <a:cubicBezTo>
                  <a:pt x="370729" y="394827"/>
                  <a:pt x="369750" y="388604"/>
                  <a:pt x="373844" y="384516"/>
                </a:cubicBezTo>
                <a:cubicBezTo>
                  <a:pt x="398586" y="355715"/>
                  <a:pt x="435611" y="340337"/>
                  <a:pt x="474771" y="340337"/>
                </a:cubicBezTo>
                <a:close/>
                <a:moveTo>
                  <a:pt x="164933" y="308474"/>
                </a:moveTo>
                <a:cubicBezTo>
                  <a:pt x="166090" y="349889"/>
                  <a:pt x="174190" y="390059"/>
                  <a:pt x="188699" y="427652"/>
                </a:cubicBezTo>
                <a:cubicBezTo>
                  <a:pt x="220920" y="417876"/>
                  <a:pt x="254298" y="412366"/>
                  <a:pt x="288388" y="411477"/>
                </a:cubicBezTo>
                <a:lnTo>
                  <a:pt x="288388" y="308474"/>
                </a:lnTo>
                <a:close/>
                <a:moveTo>
                  <a:pt x="20828" y="308474"/>
                </a:moveTo>
                <a:cubicBezTo>
                  <a:pt x="23142" y="372373"/>
                  <a:pt x="47086" y="430762"/>
                  <a:pt x="85627" y="476531"/>
                </a:cubicBezTo>
                <a:cubicBezTo>
                  <a:pt x="112062" y="458934"/>
                  <a:pt x="140100" y="444715"/>
                  <a:pt x="169206" y="434139"/>
                </a:cubicBezTo>
                <a:cubicBezTo>
                  <a:pt x="153985" y="394414"/>
                  <a:pt x="145529" y="352022"/>
                  <a:pt x="144283" y="308474"/>
                </a:cubicBezTo>
                <a:close/>
                <a:moveTo>
                  <a:pt x="405168" y="159881"/>
                </a:moveTo>
                <a:cubicBezTo>
                  <a:pt x="374104" y="168768"/>
                  <a:pt x="341882" y="173745"/>
                  <a:pt x="308949" y="174633"/>
                </a:cubicBezTo>
                <a:lnTo>
                  <a:pt x="308949" y="287945"/>
                </a:lnTo>
                <a:lnTo>
                  <a:pt x="432404" y="287945"/>
                </a:lnTo>
                <a:cubicBezTo>
                  <a:pt x="431158" y="243243"/>
                  <a:pt x="421812" y="199962"/>
                  <a:pt x="405168" y="159881"/>
                </a:cubicBezTo>
                <a:close/>
                <a:moveTo>
                  <a:pt x="192170" y="159881"/>
                </a:moveTo>
                <a:cubicBezTo>
                  <a:pt x="175525" y="200051"/>
                  <a:pt x="166179" y="243243"/>
                  <a:pt x="164933" y="287945"/>
                </a:cubicBezTo>
                <a:lnTo>
                  <a:pt x="288388" y="287945"/>
                </a:lnTo>
                <a:lnTo>
                  <a:pt x="288388" y="174633"/>
                </a:lnTo>
                <a:cubicBezTo>
                  <a:pt x="255455" y="173745"/>
                  <a:pt x="223234" y="168857"/>
                  <a:pt x="192170" y="159881"/>
                </a:cubicBezTo>
                <a:close/>
                <a:moveTo>
                  <a:pt x="90789" y="113845"/>
                </a:moveTo>
                <a:cubicBezTo>
                  <a:pt x="49311" y="160503"/>
                  <a:pt x="23232" y="221202"/>
                  <a:pt x="20828" y="287945"/>
                </a:cubicBezTo>
                <a:lnTo>
                  <a:pt x="144283" y="287945"/>
                </a:lnTo>
                <a:cubicBezTo>
                  <a:pt x="145529" y="241198"/>
                  <a:pt x="155320" y="195874"/>
                  <a:pt x="172588" y="153660"/>
                </a:cubicBezTo>
                <a:cubicBezTo>
                  <a:pt x="144016" y="143795"/>
                  <a:pt x="116602" y="130464"/>
                  <a:pt x="90789" y="113845"/>
                </a:cubicBezTo>
                <a:close/>
                <a:moveTo>
                  <a:pt x="506192" y="113490"/>
                </a:moveTo>
                <a:cubicBezTo>
                  <a:pt x="480647" y="130198"/>
                  <a:pt x="453321" y="143706"/>
                  <a:pt x="424749" y="153660"/>
                </a:cubicBezTo>
                <a:cubicBezTo>
                  <a:pt x="442017" y="195785"/>
                  <a:pt x="451719" y="241198"/>
                  <a:pt x="452965" y="287945"/>
                </a:cubicBezTo>
                <a:lnTo>
                  <a:pt x="576509" y="287945"/>
                </a:lnTo>
                <a:cubicBezTo>
                  <a:pt x="574106" y="221025"/>
                  <a:pt x="547937" y="160147"/>
                  <a:pt x="506192" y="113490"/>
                </a:cubicBezTo>
                <a:close/>
                <a:moveTo>
                  <a:pt x="308949" y="26662"/>
                </a:moveTo>
                <a:lnTo>
                  <a:pt x="308949" y="154104"/>
                </a:lnTo>
                <a:cubicBezTo>
                  <a:pt x="338678" y="153215"/>
                  <a:pt x="368051" y="148683"/>
                  <a:pt x="396534" y="140684"/>
                </a:cubicBezTo>
                <a:cubicBezTo>
                  <a:pt x="375617" y="97759"/>
                  <a:pt x="346066" y="58922"/>
                  <a:pt x="308949" y="26662"/>
                </a:cubicBezTo>
                <a:close/>
                <a:moveTo>
                  <a:pt x="288388" y="26662"/>
                </a:moveTo>
                <a:cubicBezTo>
                  <a:pt x="251272" y="58922"/>
                  <a:pt x="221721" y="97759"/>
                  <a:pt x="200804" y="140684"/>
                </a:cubicBezTo>
                <a:cubicBezTo>
                  <a:pt x="229287" y="148683"/>
                  <a:pt x="258659" y="153215"/>
                  <a:pt x="288388" y="154104"/>
                </a:cubicBezTo>
                <a:close/>
                <a:moveTo>
                  <a:pt x="335741" y="23018"/>
                </a:moveTo>
                <a:cubicBezTo>
                  <a:pt x="369475" y="55367"/>
                  <a:pt x="396623" y="93227"/>
                  <a:pt x="416294" y="134463"/>
                </a:cubicBezTo>
                <a:cubicBezTo>
                  <a:pt x="442551" y="125398"/>
                  <a:pt x="467830" y="113312"/>
                  <a:pt x="491417" y="98204"/>
                </a:cubicBezTo>
                <a:cubicBezTo>
                  <a:pt x="449850" y="58211"/>
                  <a:pt x="395822" y="31017"/>
                  <a:pt x="335741" y="23018"/>
                </a:cubicBezTo>
                <a:close/>
                <a:moveTo>
                  <a:pt x="261597" y="23018"/>
                </a:moveTo>
                <a:cubicBezTo>
                  <a:pt x="201516" y="31017"/>
                  <a:pt x="147488" y="58211"/>
                  <a:pt x="105921" y="98204"/>
                </a:cubicBezTo>
                <a:cubicBezTo>
                  <a:pt x="129508" y="113312"/>
                  <a:pt x="154786" y="125398"/>
                  <a:pt x="181044" y="134463"/>
                </a:cubicBezTo>
                <a:cubicBezTo>
                  <a:pt x="200715" y="93227"/>
                  <a:pt x="227862" y="55367"/>
                  <a:pt x="261597" y="23018"/>
                </a:cubicBezTo>
                <a:close/>
                <a:moveTo>
                  <a:pt x="288388" y="0"/>
                </a:moveTo>
                <a:lnTo>
                  <a:pt x="294530" y="0"/>
                </a:lnTo>
                <a:lnTo>
                  <a:pt x="298624" y="0"/>
                </a:lnTo>
                <a:lnTo>
                  <a:pt x="302808" y="0"/>
                </a:lnTo>
                <a:lnTo>
                  <a:pt x="308949" y="0"/>
                </a:lnTo>
                <a:lnTo>
                  <a:pt x="309305" y="178"/>
                </a:lnTo>
                <a:cubicBezTo>
                  <a:pt x="469165" y="5777"/>
                  <a:pt x="597337" y="137218"/>
                  <a:pt x="597337" y="298165"/>
                </a:cubicBezTo>
                <a:cubicBezTo>
                  <a:pt x="597337" y="304386"/>
                  <a:pt x="593243" y="308474"/>
                  <a:pt x="587012" y="308474"/>
                </a:cubicBezTo>
                <a:lnTo>
                  <a:pt x="308949" y="308474"/>
                </a:lnTo>
                <a:lnTo>
                  <a:pt x="308949" y="586110"/>
                </a:lnTo>
                <a:cubicBezTo>
                  <a:pt x="308949" y="592242"/>
                  <a:pt x="304855" y="596419"/>
                  <a:pt x="298624" y="596419"/>
                </a:cubicBezTo>
                <a:lnTo>
                  <a:pt x="294530" y="596419"/>
                </a:lnTo>
                <a:lnTo>
                  <a:pt x="288388" y="596419"/>
                </a:lnTo>
                <a:lnTo>
                  <a:pt x="288032" y="596153"/>
                </a:lnTo>
                <a:cubicBezTo>
                  <a:pt x="205343" y="593309"/>
                  <a:pt x="131110" y="556694"/>
                  <a:pt x="78684" y="499727"/>
                </a:cubicBezTo>
                <a:cubicBezTo>
                  <a:pt x="77349" y="499105"/>
                  <a:pt x="76192" y="498127"/>
                  <a:pt x="75213" y="496616"/>
                </a:cubicBezTo>
                <a:cubicBezTo>
                  <a:pt x="74678" y="495994"/>
                  <a:pt x="74322" y="495372"/>
                  <a:pt x="74055" y="494661"/>
                </a:cubicBezTo>
                <a:cubicBezTo>
                  <a:pt x="27949" y="442138"/>
                  <a:pt x="0" y="373351"/>
                  <a:pt x="0" y="298165"/>
                </a:cubicBezTo>
                <a:cubicBezTo>
                  <a:pt x="0" y="137218"/>
                  <a:pt x="128173" y="5777"/>
                  <a:pt x="288032" y="178"/>
                </a:cubicBezTo>
                <a:close/>
              </a:path>
            </a:pathLst>
          </a:custGeom>
          <a:solidFill>
            <a:schemeClr val="bg1"/>
          </a:solidFill>
          <a:ln>
            <a:noFill/>
          </a:ln>
        </p:spPr>
      </p:sp>
      <p:sp>
        <p:nvSpPr>
          <p:cNvPr id="7" name="矩形 63"/>
          <p:cNvSpPr/>
          <p:nvPr/>
        </p:nvSpPr>
        <p:spPr>
          <a:xfrm>
            <a:off x="7634476" y="2990849"/>
            <a:ext cx="2282825" cy="583565"/>
          </a:xfrm>
          <a:prstGeom prst="rect">
            <a:avLst/>
          </a:prstGeom>
        </p:spPr>
        <p:txBody>
          <a:bodyPr wrap="none">
            <a:spAutoFit/>
          </a:bodyPr>
          <a:p>
            <a:r>
              <a:rPr lang="en-US" altLang="zh-CN" sz="3200" b="1" dirty="0">
                <a:solidFill>
                  <a:schemeClr val="tx1"/>
                </a:solidFill>
              </a:rPr>
              <a:t>SOLUTION</a:t>
            </a:r>
            <a:endParaRPr lang="en-US" altLang="zh-CN" sz="3200" b="1" dirty="0">
              <a:solidFill>
                <a:schemeClr val="tx1"/>
              </a:solidFill>
            </a:endParaRPr>
          </a:p>
        </p:txBody>
      </p:sp>
      <p:sp>
        <p:nvSpPr>
          <p:cNvPr id="8" name="矩形: 圆角 64"/>
          <p:cNvSpPr/>
          <p:nvPr/>
        </p:nvSpPr>
        <p:spPr>
          <a:xfrm>
            <a:off x="8017675" y="3715423"/>
            <a:ext cx="1693900" cy="357336"/>
          </a:xfrm>
          <a:prstGeom prst="roundRect">
            <a:avLst>
              <a:gd name="adj" fmla="val 50000"/>
            </a:avLst>
          </a:prstGeom>
          <a:solidFill>
            <a:srgbClr val="FF7270"/>
          </a:solidFill>
          <a:ln>
            <a:noFill/>
          </a:ln>
          <a:effectLst>
            <a:outerShdw blurRad="139700" dist="38100" dir="5400000" algn="t" rotWithShape="0">
              <a:srgbClr val="FF7270">
                <a:alpha val="7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379c02ed-5ae4-4b9d-a595-9d2b950a8ec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127448" y="1700808"/>
            <a:ext cx="9858738" cy="4133922"/>
            <a:chOff x="1127448" y="1700808"/>
            <a:chExt cx="9858738" cy="4133922"/>
          </a:xfrm>
        </p:grpSpPr>
        <p:grpSp>
          <p:nvGrpSpPr>
            <p:cNvPr id="66" name="ïṩļíďé"/>
            <p:cNvGrpSpPr/>
            <p:nvPr/>
          </p:nvGrpSpPr>
          <p:grpSpPr>
            <a:xfrm>
              <a:off x="4693030" y="1700808"/>
              <a:ext cx="2805940" cy="4133922"/>
              <a:chOff x="4693030" y="1707314"/>
              <a:chExt cx="2805940" cy="4133922"/>
            </a:xfrm>
          </p:grpSpPr>
          <p:sp>
            <p:nvSpPr>
              <p:cNvPr id="98" name="îṥḷîḋé"/>
              <p:cNvSpPr/>
              <p:nvPr/>
            </p:nvSpPr>
            <p:spPr>
              <a:xfrm>
                <a:off x="4700690" y="3280817"/>
                <a:ext cx="1390876" cy="17964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50" y="3498"/>
                      <a:pt x="2471" y="6667"/>
                      <a:pt x="5359" y="9162"/>
                    </a:cubicBezTo>
                    <a:lnTo>
                      <a:pt x="5347" y="9162"/>
                    </a:lnTo>
                    <a:cubicBezTo>
                      <a:pt x="5347" y="9162"/>
                      <a:pt x="5380" y="9188"/>
                      <a:pt x="5428" y="9225"/>
                    </a:cubicBezTo>
                    <a:cubicBezTo>
                      <a:pt x="5739" y="9490"/>
                      <a:pt x="6068" y="9746"/>
                      <a:pt x="6399" y="9995"/>
                    </a:cubicBezTo>
                    <a:cubicBezTo>
                      <a:pt x="6684" y="10229"/>
                      <a:pt x="7018" y="10508"/>
                      <a:pt x="7375" y="10815"/>
                    </a:cubicBezTo>
                    <a:lnTo>
                      <a:pt x="12278" y="7019"/>
                    </a:lnTo>
                    <a:cubicBezTo>
                      <a:pt x="11981" y="6767"/>
                      <a:pt x="11693" y="6525"/>
                      <a:pt x="11426" y="6306"/>
                    </a:cubicBezTo>
                    <a:cubicBezTo>
                      <a:pt x="11362" y="6253"/>
                      <a:pt x="11300" y="6202"/>
                      <a:pt x="11232" y="6151"/>
                    </a:cubicBezTo>
                    <a:cubicBezTo>
                      <a:pt x="11018" y="5990"/>
                      <a:pt x="10807" y="5827"/>
                      <a:pt x="10606" y="5657"/>
                    </a:cubicBezTo>
                    <a:cubicBezTo>
                      <a:pt x="10577" y="5631"/>
                      <a:pt x="10549" y="5606"/>
                      <a:pt x="10518" y="5579"/>
                    </a:cubicBezTo>
                    <a:cubicBezTo>
                      <a:pt x="8684" y="3996"/>
                      <a:pt x="7471" y="2065"/>
                      <a:pt x="6987" y="0"/>
                    </a:cubicBezTo>
                    <a:lnTo>
                      <a:pt x="0" y="0"/>
                    </a:lnTo>
                    <a:close/>
                    <a:moveTo>
                      <a:pt x="12559" y="7164"/>
                    </a:moveTo>
                    <a:lnTo>
                      <a:pt x="7657" y="10960"/>
                    </a:lnTo>
                    <a:cubicBezTo>
                      <a:pt x="8904" y="12038"/>
                      <a:pt x="10450" y="13479"/>
                      <a:pt x="11583" y="14891"/>
                    </a:cubicBezTo>
                    <a:cubicBezTo>
                      <a:pt x="13809" y="17669"/>
                      <a:pt x="12697" y="21600"/>
                      <a:pt x="17850" y="21600"/>
                    </a:cubicBezTo>
                    <a:lnTo>
                      <a:pt x="21124" y="21600"/>
                    </a:lnTo>
                    <a:lnTo>
                      <a:pt x="21600" y="21600"/>
                    </a:lnTo>
                    <a:lnTo>
                      <a:pt x="21600" y="16234"/>
                    </a:lnTo>
                    <a:cubicBezTo>
                      <a:pt x="21600" y="16234"/>
                      <a:pt x="19653" y="16234"/>
                      <a:pt x="19653" y="16234"/>
                    </a:cubicBezTo>
                    <a:cubicBezTo>
                      <a:pt x="19239" y="15086"/>
                      <a:pt x="18669" y="13563"/>
                      <a:pt x="17468" y="12065"/>
                    </a:cubicBezTo>
                    <a:cubicBezTo>
                      <a:pt x="16028" y="10270"/>
                      <a:pt x="14139" y="8514"/>
                      <a:pt x="12559" y="7164"/>
                    </a:cubicBezTo>
                    <a:close/>
                  </a:path>
                </a:pathLst>
              </a:custGeom>
              <a:solidFill>
                <a:srgbClr val="6EB4FB"/>
              </a:solidFill>
              <a:ln w="12700">
                <a:miter lim="400000"/>
              </a:ln>
            </p:spPr>
            <p:txBody>
              <a:bodyPr lIns="0" tIns="0" rIns="0" bIns="0" anchor="ctr"/>
              <a:lstStyle/>
              <a:p>
                <a:pPr algn="ctr"/>
              </a:p>
            </p:txBody>
          </p:sp>
          <p:sp>
            <p:nvSpPr>
              <p:cNvPr id="99" name="iśḻîḓè"/>
              <p:cNvSpPr/>
              <p:nvPr/>
            </p:nvSpPr>
            <p:spPr>
              <a:xfrm>
                <a:off x="5646888" y="5116368"/>
                <a:ext cx="897820" cy="724868"/>
              </a:xfrm>
              <a:custGeom>
                <a:avLst/>
                <a:gdLst/>
                <a:ahLst/>
                <a:cxnLst>
                  <a:cxn ang="0">
                    <a:pos x="wd2" y="hd2"/>
                  </a:cxn>
                  <a:cxn ang="5400000">
                    <a:pos x="wd2" y="hd2"/>
                  </a:cxn>
                  <a:cxn ang="10800000">
                    <a:pos x="wd2" y="hd2"/>
                  </a:cxn>
                  <a:cxn ang="16200000">
                    <a:pos x="wd2" y="hd2"/>
                  </a:cxn>
                </a:cxnLst>
                <a:rect l="0" t="0" r="r" b="b"/>
                <a:pathLst>
                  <a:path w="21600" h="21600" extrusionOk="0">
                    <a:moveTo>
                      <a:pt x="2367" y="0"/>
                    </a:moveTo>
                    <a:cubicBezTo>
                      <a:pt x="1056" y="0"/>
                      <a:pt x="0" y="1030"/>
                      <a:pt x="0" y="2295"/>
                    </a:cubicBezTo>
                    <a:cubicBezTo>
                      <a:pt x="0" y="3558"/>
                      <a:pt x="1056" y="4577"/>
                      <a:pt x="2367" y="4577"/>
                    </a:cubicBezTo>
                    <a:lnTo>
                      <a:pt x="19233" y="4577"/>
                    </a:lnTo>
                    <a:cubicBezTo>
                      <a:pt x="20542" y="4577"/>
                      <a:pt x="21600" y="3558"/>
                      <a:pt x="21600" y="2295"/>
                    </a:cubicBezTo>
                    <a:cubicBezTo>
                      <a:pt x="21600" y="1030"/>
                      <a:pt x="20542" y="0"/>
                      <a:pt x="19233" y="0"/>
                    </a:cubicBezTo>
                    <a:lnTo>
                      <a:pt x="2367" y="0"/>
                    </a:lnTo>
                    <a:close/>
                    <a:moveTo>
                      <a:pt x="2367" y="5682"/>
                    </a:moveTo>
                    <a:cubicBezTo>
                      <a:pt x="1056" y="5682"/>
                      <a:pt x="0" y="6702"/>
                      <a:pt x="0" y="7965"/>
                    </a:cubicBezTo>
                    <a:cubicBezTo>
                      <a:pt x="0" y="9230"/>
                      <a:pt x="1056" y="10259"/>
                      <a:pt x="2367" y="10259"/>
                    </a:cubicBezTo>
                    <a:lnTo>
                      <a:pt x="19233" y="10259"/>
                    </a:lnTo>
                    <a:cubicBezTo>
                      <a:pt x="20542" y="10259"/>
                      <a:pt x="21600" y="9230"/>
                      <a:pt x="21600" y="7965"/>
                    </a:cubicBezTo>
                    <a:cubicBezTo>
                      <a:pt x="21600" y="6702"/>
                      <a:pt x="20542" y="5682"/>
                      <a:pt x="19233" y="5682"/>
                    </a:cubicBezTo>
                    <a:lnTo>
                      <a:pt x="2367" y="5682"/>
                    </a:lnTo>
                    <a:close/>
                    <a:moveTo>
                      <a:pt x="2367" y="11365"/>
                    </a:moveTo>
                    <a:cubicBezTo>
                      <a:pt x="1056" y="11365"/>
                      <a:pt x="0" y="12394"/>
                      <a:pt x="0" y="13659"/>
                    </a:cubicBezTo>
                    <a:cubicBezTo>
                      <a:pt x="0" y="14923"/>
                      <a:pt x="1056" y="15942"/>
                      <a:pt x="2367" y="15942"/>
                    </a:cubicBezTo>
                    <a:lnTo>
                      <a:pt x="19233" y="15942"/>
                    </a:lnTo>
                    <a:cubicBezTo>
                      <a:pt x="20542" y="15942"/>
                      <a:pt x="21600" y="14923"/>
                      <a:pt x="21600" y="13659"/>
                    </a:cubicBezTo>
                    <a:cubicBezTo>
                      <a:pt x="21600" y="12394"/>
                      <a:pt x="20542" y="11365"/>
                      <a:pt x="19233" y="11365"/>
                    </a:cubicBezTo>
                    <a:lnTo>
                      <a:pt x="2367" y="11365"/>
                    </a:lnTo>
                    <a:close/>
                    <a:moveTo>
                      <a:pt x="4588" y="17047"/>
                    </a:moveTo>
                    <a:cubicBezTo>
                      <a:pt x="4588" y="19562"/>
                      <a:pt x="7331" y="21600"/>
                      <a:pt x="10718" y="21600"/>
                    </a:cubicBezTo>
                    <a:cubicBezTo>
                      <a:pt x="14103" y="21600"/>
                      <a:pt x="16847" y="19562"/>
                      <a:pt x="16847" y="17047"/>
                    </a:cubicBezTo>
                    <a:cubicBezTo>
                      <a:pt x="16847" y="17047"/>
                      <a:pt x="4588" y="17047"/>
                      <a:pt x="4588" y="17047"/>
                    </a:cubicBezTo>
                    <a:close/>
                  </a:path>
                </a:pathLst>
              </a:custGeom>
              <a:solidFill>
                <a:schemeClr val="tx2"/>
              </a:solidFill>
              <a:ln w="12700">
                <a:miter lim="400000"/>
              </a:ln>
            </p:spPr>
            <p:txBody>
              <a:bodyPr lIns="0" tIns="0" rIns="0" bIns="0" anchor="ctr"/>
              <a:lstStyle/>
              <a:p>
                <a:pPr algn="ctr"/>
              </a:p>
            </p:txBody>
          </p:sp>
          <p:sp>
            <p:nvSpPr>
              <p:cNvPr id="100" name="ïṩlidè"/>
              <p:cNvSpPr/>
              <p:nvPr/>
            </p:nvSpPr>
            <p:spPr>
              <a:xfrm>
                <a:off x="6099628" y="1707314"/>
                <a:ext cx="1399342" cy="15561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195"/>
                    </a:lnTo>
                    <a:cubicBezTo>
                      <a:pt x="4638" y="6218"/>
                      <a:pt x="8764" y="8187"/>
                      <a:pt x="11438" y="11236"/>
                    </a:cubicBezTo>
                    <a:lnTo>
                      <a:pt x="16335" y="6833"/>
                    </a:lnTo>
                    <a:cubicBezTo>
                      <a:pt x="12397" y="2671"/>
                      <a:pt x="6546" y="23"/>
                      <a:pt x="0" y="0"/>
                    </a:cubicBezTo>
                    <a:close/>
                    <a:moveTo>
                      <a:pt x="16572" y="6950"/>
                    </a:moveTo>
                    <a:lnTo>
                      <a:pt x="11662" y="11365"/>
                    </a:lnTo>
                    <a:cubicBezTo>
                      <a:pt x="13569" y="13592"/>
                      <a:pt x="14711" y="16368"/>
                      <a:pt x="14711" y="19390"/>
                    </a:cubicBezTo>
                    <a:cubicBezTo>
                      <a:pt x="14711" y="20140"/>
                      <a:pt x="14628" y="20876"/>
                      <a:pt x="14493" y="21600"/>
                    </a:cubicBezTo>
                    <a:lnTo>
                      <a:pt x="21457" y="21600"/>
                    </a:lnTo>
                    <a:cubicBezTo>
                      <a:pt x="21549" y="20874"/>
                      <a:pt x="21600" y="20138"/>
                      <a:pt x="21600" y="19390"/>
                    </a:cubicBezTo>
                    <a:cubicBezTo>
                      <a:pt x="21600" y="14653"/>
                      <a:pt x="19709" y="10317"/>
                      <a:pt x="16572" y="6950"/>
                    </a:cubicBezTo>
                    <a:close/>
                  </a:path>
                </a:pathLst>
              </a:custGeom>
              <a:solidFill>
                <a:srgbClr val="F56EFC"/>
              </a:solidFill>
              <a:ln w="12700">
                <a:miter lim="400000"/>
              </a:ln>
            </p:spPr>
            <p:txBody>
              <a:bodyPr lIns="0" tIns="0" rIns="0" bIns="0" anchor="ctr"/>
              <a:lstStyle/>
              <a:p>
                <a:pPr algn="ctr"/>
              </a:p>
            </p:txBody>
          </p:sp>
          <p:sp>
            <p:nvSpPr>
              <p:cNvPr id="101" name="îṩļiḍê"/>
              <p:cNvSpPr/>
              <p:nvPr/>
            </p:nvSpPr>
            <p:spPr>
              <a:xfrm>
                <a:off x="6099628" y="3280817"/>
                <a:ext cx="1387650" cy="1797253"/>
              </a:xfrm>
              <a:custGeom>
                <a:avLst/>
                <a:gdLst/>
                <a:ahLst/>
                <a:cxnLst>
                  <a:cxn ang="0">
                    <a:pos x="wd2" y="hd2"/>
                  </a:cxn>
                  <a:cxn ang="5400000">
                    <a:pos x="wd2" y="hd2"/>
                  </a:cxn>
                  <a:cxn ang="10800000">
                    <a:pos x="wd2" y="hd2"/>
                  </a:cxn>
                  <a:cxn ang="16200000">
                    <a:pos x="wd2" y="hd2"/>
                  </a:cxn>
                </a:cxnLst>
                <a:rect l="0" t="0" r="r" b="b"/>
                <a:pathLst>
                  <a:path w="21600" h="21600" extrusionOk="0">
                    <a:moveTo>
                      <a:pt x="14578" y="0"/>
                    </a:moveTo>
                    <a:cubicBezTo>
                      <a:pt x="14029" y="2369"/>
                      <a:pt x="12535" y="4534"/>
                      <a:pt x="10216" y="6236"/>
                    </a:cubicBezTo>
                    <a:cubicBezTo>
                      <a:pt x="10120" y="6306"/>
                      <a:pt x="10025" y="6379"/>
                      <a:pt x="9934" y="6454"/>
                    </a:cubicBezTo>
                    <a:cubicBezTo>
                      <a:pt x="9725" y="6626"/>
                      <a:pt x="9502" y="6808"/>
                      <a:pt x="9275" y="7001"/>
                    </a:cubicBezTo>
                    <a:lnTo>
                      <a:pt x="14195" y="10800"/>
                    </a:lnTo>
                    <a:cubicBezTo>
                      <a:pt x="14482" y="10554"/>
                      <a:pt x="14757" y="10320"/>
                      <a:pt x="14998" y="10122"/>
                    </a:cubicBezTo>
                    <a:cubicBezTo>
                      <a:pt x="18564" y="7505"/>
                      <a:pt x="20975" y="3967"/>
                      <a:pt x="21600" y="0"/>
                    </a:cubicBezTo>
                    <a:lnTo>
                      <a:pt x="14578" y="0"/>
                    </a:lnTo>
                    <a:close/>
                    <a:moveTo>
                      <a:pt x="9055" y="7161"/>
                    </a:moveTo>
                    <a:cubicBezTo>
                      <a:pt x="7492" y="8492"/>
                      <a:pt x="5576" y="10267"/>
                      <a:pt x="4123" y="12074"/>
                    </a:cubicBezTo>
                    <a:cubicBezTo>
                      <a:pt x="2920" y="13572"/>
                      <a:pt x="2347" y="15094"/>
                      <a:pt x="1933" y="16241"/>
                    </a:cubicBezTo>
                    <a:lnTo>
                      <a:pt x="0" y="16241"/>
                    </a:lnTo>
                    <a:lnTo>
                      <a:pt x="0" y="21600"/>
                    </a:lnTo>
                    <a:lnTo>
                      <a:pt x="458" y="21600"/>
                    </a:lnTo>
                    <a:lnTo>
                      <a:pt x="3740" y="21600"/>
                    </a:lnTo>
                    <a:cubicBezTo>
                      <a:pt x="8905" y="21600"/>
                      <a:pt x="7790" y="17675"/>
                      <a:pt x="10022" y="14899"/>
                    </a:cubicBezTo>
                    <a:cubicBezTo>
                      <a:pt x="11164" y="13480"/>
                      <a:pt x="12722" y="12039"/>
                      <a:pt x="13975" y="10960"/>
                    </a:cubicBezTo>
                    <a:lnTo>
                      <a:pt x="9055" y="7161"/>
                    </a:lnTo>
                    <a:close/>
                  </a:path>
                </a:pathLst>
              </a:custGeom>
              <a:solidFill>
                <a:srgbClr val="CE6DFB"/>
              </a:solidFill>
              <a:ln w="12700">
                <a:miter lim="400000"/>
              </a:ln>
            </p:spPr>
            <p:txBody>
              <a:bodyPr lIns="0" tIns="0" rIns="0" bIns="0" anchor="ctr"/>
              <a:lstStyle/>
              <a:p>
                <a:pPr algn="ctr"/>
              </a:p>
            </p:txBody>
          </p:sp>
          <p:sp>
            <p:nvSpPr>
              <p:cNvPr id="102" name="îSļidè"/>
              <p:cNvSpPr/>
              <p:nvPr/>
            </p:nvSpPr>
            <p:spPr>
              <a:xfrm>
                <a:off x="4693030" y="1707314"/>
                <a:ext cx="1391682" cy="15565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022" y="23"/>
                      <a:pt x="9139" y="2665"/>
                      <a:pt x="5181" y="6820"/>
                    </a:cubicBezTo>
                    <a:lnTo>
                      <a:pt x="10112" y="11228"/>
                    </a:lnTo>
                    <a:cubicBezTo>
                      <a:pt x="12799" y="8183"/>
                      <a:pt x="16941" y="6218"/>
                      <a:pt x="21600" y="6193"/>
                    </a:cubicBezTo>
                    <a:lnTo>
                      <a:pt x="21600" y="0"/>
                    </a:lnTo>
                    <a:close/>
                    <a:moveTo>
                      <a:pt x="5068" y="6948"/>
                    </a:moveTo>
                    <a:cubicBezTo>
                      <a:pt x="1909" y="10315"/>
                      <a:pt x="0" y="14652"/>
                      <a:pt x="0" y="19390"/>
                    </a:cubicBezTo>
                    <a:cubicBezTo>
                      <a:pt x="0" y="20139"/>
                      <a:pt x="65" y="20873"/>
                      <a:pt x="156" y="21600"/>
                    </a:cubicBezTo>
                    <a:lnTo>
                      <a:pt x="7140" y="21600"/>
                    </a:lnTo>
                    <a:cubicBezTo>
                      <a:pt x="7003" y="20875"/>
                      <a:pt x="6927" y="20136"/>
                      <a:pt x="6927" y="19390"/>
                    </a:cubicBezTo>
                    <a:cubicBezTo>
                      <a:pt x="6927" y="16366"/>
                      <a:pt x="8077" y="13585"/>
                      <a:pt x="9999" y="11357"/>
                    </a:cubicBezTo>
                    <a:lnTo>
                      <a:pt x="5068" y="6948"/>
                    </a:lnTo>
                    <a:close/>
                  </a:path>
                </a:pathLst>
              </a:custGeom>
              <a:solidFill>
                <a:srgbClr val="60CCFF"/>
              </a:solidFill>
              <a:ln w="12700">
                <a:miter lim="400000"/>
              </a:ln>
            </p:spPr>
            <p:txBody>
              <a:bodyPr lIns="0" tIns="0" rIns="0" bIns="0" anchor="ctr"/>
              <a:lstStyle/>
              <a:p>
                <a:pPr algn="ctr"/>
              </a:p>
            </p:txBody>
          </p:sp>
          <p:grpSp>
            <p:nvGrpSpPr>
              <p:cNvPr id="103" name="işľïďê"/>
              <p:cNvGrpSpPr/>
              <p:nvPr/>
            </p:nvGrpSpPr>
            <p:grpSpPr>
              <a:xfrm>
                <a:off x="5512435" y="2650469"/>
                <a:ext cx="1188094" cy="1221591"/>
                <a:chOff x="5512435" y="2771833"/>
                <a:chExt cx="1188094" cy="1221591"/>
              </a:xfrm>
            </p:grpSpPr>
            <p:sp>
              <p:nvSpPr>
                <p:cNvPr id="104" name="îŝlïdé"/>
                <p:cNvSpPr/>
                <p:nvPr/>
              </p:nvSpPr>
              <p:spPr bwMode="auto">
                <a:xfrm>
                  <a:off x="5786527" y="2771833"/>
                  <a:ext cx="639910" cy="639018"/>
                </a:xfrm>
                <a:custGeom>
                  <a:avLst/>
                  <a:gdLst>
                    <a:gd name="connsiteX0" fmla="*/ 126452 w 606933"/>
                    <a:gd name="connsiteY0" fmla="*/ 239923 h 606087"/>
                    <a:gd name="connsiteX1" fmla="*/ 191364 w 606933"/>
                    <a:gd name="connsiteY1" fmla="*/ 239923 h 606087"/>
                    <a:gd name="connsiteX2" fmla="*/ 289791 w 606933"/>
                    <a:gd name="connsiteY2" fmla="*/ 336874 h 606087"/>
                    <a:gd name="connsiteX3" fmla="*/ 303467 w 606933"/>
                    <a:gd name="connsiteY3" fmla="*/ 345627 h 606087"/>
                    <a:gd name="connsiteX4" fmla="*/ 317142 w 606933"/>
                    <a:gd name="connsiteY4" fmla="*/ 336874 h 606087"/>
                    <a:gd name="connsiteX5" fmla="*/ 415569 w 606933"/>
                    <a:gd name="connsiteY5" fmla="*/ 239923 h 606087"/>
                    <a:gd name="connsiteX6" fmla="*/ 480481 w 606933"/>
                    <a:gd name="connsiteY6" fmla="*/ 239923 h 606087"/>
                    <a:gd name="connsiteX7" fmla="*/ 480481 w 606933"/>
                    <a:gd name="connsiteY7" fmla="*/ 404009 h 606087"/>
                    <a:gd name="connsiteX8" fmla="*/ 316083 w 606933"/>
                    <a:gd name="connsiteY8" fmla="*/ 404009 h 606087"/>
                    <a:gd name="connsiteX9" fmla="*/ 316083 w 606933"/>
                    <a:gd name="connsiteY9" fmla="*/ 441905 h 606087"/>
                    <a:gd name="connsiteX10" fmla="*/ 568988 w 606933"/>
                    <a:gd name="connsiteY10" fmla="*/ 441905 h 606087"/>
                    <a:gd name="connsiteX11" fmla="*/ 568988 w 606933"/>
                    <a:gd name="connsiteY11" fmla="*/ 505096 h 606087"/>
                    <a:gd name="connsiteX12" fmla="*/ 606933 w 606933"/>
                    <a:gd name="connsiteY12" fmla="*/ 505096 h 606087"/>
                    <a:gd name="connsiteX13" fmla="*/ 606933 w 606933"/>
                    <a:gd name="connsiteY13" fmla="*/ 606087 h 606087"/>
                    <a:gd name="connsiteX14" fmla="*/ 505714 w 606933"/>
                    <a:gd name="connsiteY14" fmla="*/ 606087 h 606087"/>
                    <a:gd name="connsiteX15" fmla="*/ 505714 w 606933"/>
                    <a:gd name="connsiteY15" fmla="*/ 505096 h 606087"/>
                    <a:gd name="connsiteX16" fmla="*/ 543659 w 606933"/>
                    <a:gd name="connsiteY16" fmla="*/ 505096 h 606087"/>
                    <a:gd name="connsiteX17" fmla="*/ 543659 w 606933"/>
                    <a:gd name="connsiteY17" fmla="*/ 467105 h 606087"/>
                    <a:gd name="connsiteX18" fmla="*/ 316083 w 606933"/>
                    <a:gd name="connsiteY18" fmla="*/ 467105 h 606087"/>
                    <a:gd name="connsiteX19" fmla="*/ 316083 w 606933"/>
                    <a:gd name="connsiteY19" fmla="*/ 505096 h 606087"/>
                    <a:gd name="connsiteX20" fmla="*/ 354028 w 606933"/>
                    <a:gd name="connsiteY20" fmla="*/ 505096 h 606087"/>
                    <a:gd name="connsiteX21" fmla="*/ 354028 w 606933"/>
                    <a:gd name="connsiteY21" fmla="*/ 606087 h 606087"/>
                    <a:gd name="connsiteX22" fmla="*/ 252905 w 606933"/>
                    <a:gd name="connsiteY22" fmla="*/ 606087 h 606087"/>
                    <a:gd name="connsiteX23" fmla="*/ 252905 w 606933"/>
                    <a:gd name="connsiteY23" fmla="*/ 505096 h 606087"/>
                    <a:gd name="connsiteX24" fmla="*/ 290850 w 606933"/>
                    <a:gd name="connsiteY24" fmla="*/ 505096 h 606087"/>
                    <a:gd name="connsiteX25" fmla="*/ 290850 w 606933"/>
                    <a:gd name="connsiteY25" fmla="*/ 467105 h 606087"/>
                    <a:gd name="connsiteX26" fmla="*/ 63274 w 606933"/>
                    <a:gd name="connsiteY26" fmla="*/ 467105 h 606087"/>
                    <a:gd name="connsiteX27" fmla="*/ 63274 w 606933"/>
                    <a:gd name="connsiteY27" fmla="*/ 505096 h 606087"/>
                    <a:gd name="connsiteX28" fmla="*/ 101123 w 606933"/>
                    <a:gd name="connsiteY28" fmla="*/ 505096 h 606087"/>
                    <a:gd name="connsiteX29" fmla="*/ 101123 w 606933"/>
                    <a:gd name="connsiteY29" fmla="*/ 606087 h 606087"/>
                    <a:gd name="connsiteX30" fmla="*/ 0 w 606933"/>
                    <a:gd name="connsiteY30" fmla="*/ 606087 h 606087"/>
                    <a:gd name="connsiteX31" fmla="*/ 0 w 606933"/>
                    <a:gd name="connsiteY31" fmla="*/ 505096 h 606087"/>
                    <a:gd name="connsiteX32" fmla="*/ 37945 w 606933"/>
                    <a:gd name="connsiteY32" fmla="*/ 505096 h 606087"/>
                    <a:gd name="connsiteX33" fmla="*/ 37945 w 606933"/>
                    <a:gd name="connsiteY33" fmla="*/ 441905 h 606087"/>
                    <a:gd name="connsiteX34" fmla="*/ 290850 w 606933"/>
                    <a:gd name="connsiteY34" fmla="*/ 441905 h 606087"/>
                    <a:gd name="connsiteX35" fmla="*/ 290850 w 606933"/>
                    <a:gd name="connsiteY35" fmla="*/ 404009 h 606087"/>
                    <a:gd name="connsiteX36" fmla="*/ 126452 w 606933"/>
                    <a:gd name="connsiteY36" fmla="*/ 404009 h 606087"/>
                    <a:gd name="connsiteX37" fmla="*/ 303502 w 606933"/>
                    <a:gd name="connsiteY37" fmla="*/ 71264 h 606087"/>
                    <a:gd name="connsiteX38" fmla="*/ 250822 w 606933"/>
                    <a:gd name="connsiteY38" fmla="*/ 122140 h 606087"/>
                    <a:gd name="connsiteX39" fmla="*/ 303502 w 606933"/>
                    <a:gd name="connsiteY39" fmla="*/ 173111 h 606087"/>
                    <a:gd name="connsiteX40" fmla="*/ 356183 w 606933"/>
                    <a:gd name="connsiteY40" fmla="*/ 122140 h 606087"/>
                    <a:gd name="connsiteX41" fmla="*/ 303502 w 606933"/>
                    <a:gd name="connsiteY41" fmla="*/ 71264 h 606087"/>
                    <a:gd name="connsiteX42" fmla="*/ 303502 w 606933"/>
                    <a:gd name="connsiteY42" fmla="*/ 0 h 606087"/>
                    <a:gd name="connsiteX43" fmla="*/ 429955 w 606933"/>
                    <a:gd name="connsiteY43" fmla="*/ 122140 h 606087"/>
                    <a:gd name="connsiteX44" fmla="*/ 303502 w 606933"/>
                    <a:gd name="connsiteY44" fmla="*/ 315639 h 606087"/>
                    <a:gd name="connsiteX45" fmla="*/ 177049 w 606933"/>
                    <a:gd name="connsiteY45" fmla="*/ 122140 h 606087"/>
                    <a:gd name="connsiteX46" fmla="*/ 303502 w 606933"/>
                    <a:gd name="connsiteY46" fmla="*/ 0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6933" h="606087">
                      <a:moveTo>
                        <a:pt x="126452" y="239923"/>
                      </a:moveTo>
                      <a:lnTo>
                        <a:pt x="191364" y="239923"/>
                      </a:lnTo>
                      <a:cubicBezTo>
                        <a:pt x="230851" y="298209"/>
                        <a:pt x="286131" y="334566"/>
                        <a:pt x="289791" y="336874"/>
                      </a:cubicBezTo>
                      <a:lnTo>
                        <a:pt x="303467" y="345627"/>
                      </a:lnTo>
                      <a:lnTo>
                        <a:pt x="317142" y="336874"/>
                      </a:lnTo>
                      <a:cubicBezTo>
                        <a:pt x="320802" y="334566"/>
                        <a:pt x="376083" y="298209"/>
                        <a:pt x="415569" y="239923"/>
                      </a:cubicBezTo>
                      <a:lnTo>
                        <a:pt x="480481" y="239923"/>
                      </a:lnTo>
                      <a:lnTo>
                        <a:pt x="480481" y="404009"/>
                      </a:lnTo>
                      <a:lnTo>
                        <a:pt x="316083" y="404009"/>
                      </a:lnTo>
                      <a:lnTo>
                        <a:pt x="316083" y="441905"/>
                      </a:lnTo>
                      <a:lnTo>
                        <a:pt x="568988" y="441905"/>
                      </a:lnTo>
                      <a:lnTo>
                        <a:pt x="568988" y="505096"/>
                      </a:lnTo>
                      <a:lnTo>
                        <a:pt x="606933" y="505096"/>
                      </a:lnTo>
                      <a:lnTo>
                        <a:pt x="606933" y="606087"/>
                      </a:lnTo>
                      <a:lnTo>
                        <a:pt x="505714" y="606087"/>
                      </a:lnTo>
                      <a:lnTo>
                        <a:pt x="505714" y="505096"/>
                      </a:lnTo>
                      <a:lnTo>
                        <a:pt x="543659" y="505096"/>
                      </a:lnTo>
                      <a:lnTo>
                        <a:pt x="543659" y="467105"/>
                      </a:lnTo>
                      <a:lnTo>
                        <a:pt x="316083" y="467105"/>
                      </a:lnTo>
                      <a:lnTo>
                        <a:pt x="316083" y="505096"/>
                      </a:lnTo>
                      <a:lnTo>
                        <a:pt x="354028" y="505096"/>
                      </a:lnTo>
                      <a:lnTo>
                        <a:pt x="354028" y="606087"/>
                      </a:lnTo>
                      <a:lnTo>
                        <a:pt x="252905" y="606087"/>
                      </a:lnTo>
                      <a:lnTo>
                        <a:pt x="252905" y="505096"/>
                      </a:lnTo>
                      <a:lnTo>
                        <a:pt x="290850" y="505096"/>
                      </a:lnTo>
                      <a:lnTo>
                        <a:pt x="290850" y="467105"/>
                      </a:lnTo>
                      <a:lnTo>
                        <a:pt x="63274" y="467105"/>
                      </a:lnTo>
                      <a:lnTo>
                        <a:pt x="63274" y="505096"/>
                      </a:lnTo>
                      <a:lnTo>
                        <a:pt x="101123" y="505096"/>
                      </a:lnTo>
                      <a:lnTo>
                        <a:pt x="101123" y="606087"/>
                      </a:lnTo>
                      <a:lnTo>
                        <a:pt x="0" y="606087"/>
                      </a:lnTo>
                      <a:lnTo>
                        <a:pt x="0" y="505096"/>
                      </a:lnTo>
                      <a:lnTo>
                        <a:pt x="37945" y="505096"/>
                      </a:lnTo>
                      <a:lnTo>
                        <a:pt x="37945" y="441905"/>
                      </a:lnTo>
                      <a:lnTo>
                        <a:pt x="290850" y="441905"/>
                      </a:lnTo>
                      <a:lnTo>
                        <a:pt x="290850" y="404009"/>
                      </a:lnTo>
                      <a:lnTo>
                        <a:pt x="126452" y="404009"/>
                      </a:lnTo>
                      <a:close/>
                      <a:moveTo>
                        <a:pt x="303502" y="71264"/>
                      </a:moveTo>
                      <a:cubicBezTo>
                        <a:pt x="274417" y="71264"/>
                        <a:pt x="250822" y="94057"/>
                        <a:pt x="250822" y="122140"/>
                      </a:cubicBezTo>
                      <a:cubicBezTo>
                        <a:pt x="250822" y="150318"/>
                        <a:pt x="274417" y="173111"/>
                        <a:pt x="303502" y="173111"/>
                      </a:cubicBezTo>
                      <a:cubicBezTo>
                        <a:pt x="332587" y="173111"/>
                        <a:pt x="356183" y="150318"/>
                        <a:pt x="356183" y="122140"/>
                      </a:cubicBezTo>
                      <a:cubicBezTo>
                        <a:pt x="356183" y="94057"/>
                        <a:pt x="332587" y="71264"/>
                        <a:pt x="303502" y="71264"/>
                      </a:cubicBezTo>
                      <a:close/>
                      <a:moveTo>
                        <a:pt x="303502" y="0"/>
                      </a:moveTo>
                      <a:cubicBezTo>
                        <a:pt x="373326" y="0"/>
                        <a:pt x="429955" y="54723"/>
                        <a:pt x="429955" y="122140"/>
                      </a:cubicBezTo>
                      <a:cubicBezTo>
                        <a:pt x="429955" y="234181"/>
                        <a:pt x="303502" y="315639"/>
                        <a:pt x="303502" y="315639"/>
                      </a:cubicBezTo>
                      <a:cubicBezTo>
                        <a:pt x="303502" y="315639"/>
                        <a:pt x="177049" y="234181"/>
                        <a:pt x="177049" y="122140"/>
                      </a:cubicBezTo>
                      <a:cubicBezTo>
                        <a:pt x="177049" y="54723"/>
                        <a:pt x="233679" y="0"/>
                        <a:pt x="303502" y="0"/>
                      </a:cubicBezTo>
                      <a:close/>
                    </a:path>
                  </a:pathLst>
                </a:custGeom>
                <a:solidFill>
                  <a:schemeClr val="tx2"/>
                </a:solidFill>
                <a:ln>
                  <a:noFill/>
                </a:ln>
              </p:spPr>
              <p:txBody>
                <a:bodyPr lIns="0" tIns="0" rIns="0" bIns="0" anchor="ctr"/>
                <a:lstStyle/>
                <a:p>
                  <a:pPr algn="ctr"/>
                </a:p>
              </p:txBody>
            </p:sp>
            <p:sp>
              <p:nvSpPr>
                <p:cNvPr id="105" name="îṡḷiḑe"/>
                <p:cNvSpPr txBox="1"/>
                <p:nvPr/>
              </p:nvSpPr>
              <p:spPr>
                <a:xfrm>
                  <a:off x="5512435" y="3429160"/>
                  <a:ext cx="1188094" cy="564264"/>
                </a:xfrm>
                <a:prstGeom prst="rect">
                  <a:avLst/>
                </a:prstGeom>
                <a:noFill/>
              </p:spPr>
              <p:txBody>
                <a:bodyPr wrap="none" lIns="0" tIns="0" rIns="0" bIns="0" anchor="ctr" anchorCtr="0">
                  <a:normAutofit/>
                </a:bodyPr>
                <a:lstStyle/>
                <a:p>
                  <a:pPr algn="ctr"/>
                  <a:r>
                    <a:rPr lang="en-US" altLang="zh-CN" sz="2000" b="1" dirty="0">
                      <a:solidFill>
                        <a:srgbClr val="44546A"/>
                      </a:solidFill>
                    </a:rPr>
                    <a:t>SOLUTION</a:t>
                  </a:r>
                  <a:endParaRPr lang="en-US" altLang="zh-CN" sz="2000" b="1" dirty="0">
                    <a:solidFill>
                      <a:srgbClr val="44546A"/>
                    </a:solidFill>
                  </a:endParaRPr>
                </a:p>
              </p:txBody>
            </p:sp>
          </p:grpSp>
        </p:grpSp>
        <p:sp>
          <p:nvSpPr>
            <p:cNvPr id="96" name="îṥlïďe"/>
            <p:cNvSpPr/>
            <p:nvPr/>
          </p:nvSpPr>
          <p:spPr>
            <a:xfrm>
              <a:off x="3658316" y="2193944"/>
              <a:ext cx="415102" cy="415102"/>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p>
          </p:txBody>
        </p:sp>
        <p:grpSp>
          <p:nvGrpSpPr>
            <p:cNvPr id="68" name="išļíḍê"/>
            <p:cNvGrpSpPr/>
            <p:nvPr/>
          </p:nvGrpSpPr>
          <p:grpSpPr>
            <a:xfrm>
              <a:off x="3658316" y="3346429"/>
              <a:ext cx="415102" cy="415102"/>
              <a:chOff x="3658316" y="3346429"/>
              <a:chExt cx="415102" cy="415102"/>
            </a:xfrm>
          </p:grpSpPr>
          <p:sp>
            <p:nvSpPr>
              <p:cNvPr id="92" name="íşḻíde"/>
              <p:cNvSpPr/>
              <p:nvPr/>
            </p:nvSpPr>
            <p:spPr>
              <a:xfrm>
                <a:off x="3658316" y="3346429"/>
                <a:ext cx="415102" cy="415102"/>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p>
            </p:txBody>
          </p:sp>
          <p:sp>
            <p:nvSpPr>
              <p:cNvPr id="93" name="ïṥļîdè"/>
              <p:cNvSpPr/>
              <p:nvPr/>
            </p:nvSpPr>
            <p:spPr>
              <a:xfrm>
                <a:off x="3779542" y="3478346"/>
                <a:ext cx="172652" cy="151268"/>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rgbClr val="6EB4FB"/>
              </a:solidFill>
              <a:ln>
                <a:noFill/>
              </a:ln>
              <a:effectLst/>
            </p:spPr>
            <p:txBody>
              <a:bodyPr lIns="0" tIns="0" rIns="0" bIns="0" anchor="ctr"/>
              <a:lstStyle/>
              <a:p>
                <a:pPr algn="ctr"/>
              </a:p>
            </p:txBody>
          </p:sp>
        </p:grpSp>
        <p:grpSp>
          <p:nvGrpSpPr>
            <p:cNvPr id="69" name="ïŝļïde"/>
            <p:cNvGrpSpPr/>
            <p:nvPr/>
          </p:nvGrpSpPr>
          <p:grpSpPr>
            <a:xfrm>
              <a:off x="3658316" y="4600124"/>
              <a:ext cx="415102" cy="415102"/>
              <a:chOff x="3658316" y="4600124"/>
              <a:chExt cx="415102" cy="415102"/>
            </a:xfrm>
          </p:grpSpPr>
          <p:sp>
            <p:nvSpPr>
              <p:cNvPr id="88" name="ïṥľïḍé"/>
              <p:cNvSpPr/>
              <p:nvPr/>
            </p:nvSpPr>
            <p:spPr>
              <a:xfrm>
                <a:off x="3658316" y="4600124"/>
                <a:ext cx="415102" cy="415102"/>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p>
            </p:txBody>
          </p:sp>
          <p:sp>
            <p:nvSpPr>
              <p:cNvPr id="89" name="î$ḻïḓê"/>
              <p:cNvSpPr/>
              <p:nvPr/>
            </p:nvSpPr>
            <p:spPr>
              <a:xfrm>
                <a:off x="3795923" y="4721958"/>
                <a:ext cx="139886" cy="171437"/>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rgbClr val="6EB4FB"/>
              </a:solidFill>
              <a:ln>
                <a:noFill/>
              </a:ln>
              <a:effectLst/>
            </p:spPr>
            <p:txBody>
              <a:bodyPr lIns="0" tIns="0" rIns="0" bIns="0" anchor="ctr"/>
              <a:lstStyle/>
              <a:p>
                <a:pPr algn="ctr"/>
              </a:p>
            </p:txBody>
          </p:sp>
        </p:grpSp>
        <p:sp>
          <p:nvSpPr>
            <p:cNvPr id="76" name="íṧḷîde"/>
            <p:cNvSpPr/>
            <p:nvPr/>
          </p:nvSpPr>
          <p:spPr>
            <a:xfrm>
              <a:off x="8040216" y="2193944"/>
              <a:ext cx="415102" cy="415102"/>
            </a:xfrm>
            <a:prstGeom prst="ellipse">
              <a:avLst/>
            </a:prstGeom>
            <a:noFill/>
            <a:ln>
              <a:solidFill>
                <a:srgbClr val="F56EFC"/>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p>
          </p:txBody>
        </p:sp>
        <p:sp>
          <p:nvSpPr>
            <p:cNvPr id="77" name="ïšľïḓe"/>
            <p:cNvSpPr/>
            <p:nvPr/>
          </p:nvSpPr>
          <p:spPr>
            <a:xfrm>
              <a:off x="8040216" y="4600124"/>
              <a:ext cx="415102" cy="415102"/>
            </a:xfrm>
            <a:prstGeom prst="ellipse">
              <a:avLst/>
            </a:prstGeom>
            <a:noFill/>
            <a:ln>
              <a:solidFill>
                <a:srgbClr val="F56EFC"/>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p>
          </p:txBody>
        </p:sp>
        <p:sp>
          <p:nvSpPr>
            <p:cNvPr id="78" name="iśľíďe"/>
            <p:cNvSpPr/>
            <p:nvPr/>
          </p:nvSpPr>
          <p:spPr>
            <a:xfrm>
              <a:off x="8040216" y="3346429"/>
              <a:ext cx="415102" cy="415102"/>
            </a:xfrm>
            <a:prstGeom prst="ellipse">
              <a:avLst/>
            </a:prstGeom>
            <a:noFill/>
            <a:ln>
              <a:solidFill>
                <a:srgbClr val="F56EFC"/>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p>
          </p:txBody>
        </p:sp>
        <p:cxnSp>
          <p:nvCxnSpPr>
            <p:cNvPr id="82" name="直接连接符 81"/>
            <p:cNvCxnSpPr/>
            <p:nvPr/>
          </p:nvCxnSpPr>
          <p:spPr>
            <a:xfrm>
              <a:off x="1127448" y="2961382"/>
              <a:ext cx="2945970" cy="0"/>
            </a:xfrm>
            <a:prstGeom prst="line">
              <a:avLst/>
            </a:prstGeom>
            <a:ln w="3175"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1127448" y="4184679"/>
              <a:ext cx="2945970" cy="0"/>
            </a:xfrm>
            <a:prstGeom prst="line">
              <a:avLst/>
            </a:prstGeom>
            <a:ln w="3175"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8040216" y="2961382"/>
              <a:ext cx="2945970" cy="0"/>
            </a:xfrm>
            <a:prstGeom prst="line">
              <a:avLst/>
            </a:prstGeom>
            <a:ln w="3175"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8040216" y="4184679"/>
              <a:ext cx="2945970" cy="0"/>
            </a:xfrm>
            <a:prstGeom prst="line">
              <a:avLst/>
            </a:prstGeom>
            <a:ln w="3175"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grpSp>
      <p:sp>
        <p:nvSpPr>
          <p:cNvPr id="51" name="矩形: 圆角 50"/>
          <p:cNvSpPr/>
          <p:nvPr/>
        </p:nvSpPr>
        <p:spPr>
          <a:xfrm>
            <a:off x="7920553" y="646392"/>
            <a:ext cx="752060" cy="302242"/>
          </a:xfrm>
          <a:prstGeom prst="roundRect">
            <a:avLst>
              <a:gd name="adj" fmla="val 50000"/>
            </a:avLst>
          </a:prstGeom>
          <a:gradFill flip="none" rotWithShape="1">
            <a:gsLst>
              <a:gs pos="0">
                <a:srgbClr val="5FC9FF"/>
              </a:gs>
              <a:gs pos="100000">
                <a:srgbClr val="63B9F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圆角 105"/>
          <p:cNvSpPr/>
          <p:nvPr/>
        </p:nvSpPr>
        <p:spPr>
          <a:xfrm>
            <a:off x="1591310" y="2223135"/>
            <a:ext cx="2066925" cy="357505"/>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rgbClr val="5B9BD5"/>
                </a:solidFill>
              </a:rPr>
              <a:t>TIẾT KIỆM THỜI GIAN</a:t>
            </a:r>
            <a:endParaRPr lang="en-US" altLang="zh-CN" sz="1400" b="1" dirty="0">
              <a:solidFill>
                <a:srgbClr val="5B9BD5"/>
              </a:solidFill>
            </a:endParaRPr>
          </a:p>
        </p:txBody>
      </p:sp>
      <p:sp>
        <p:nvSpPr>
          <p:cNvPr id="108" name="矩形: 圆角 107"/>
          <p:cNvSpPr/>
          <p:nvPr/>
        </p:nvSpPr>
        <p:spPr>
          <a:xfrm>
            <a:off x="1670050" y="3346450"/>
            <a:ext cx="1988185" cy="357505"/>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rgbClr val="5B9BD5"/>
                </a:solidFill>
              </a:rPr>
              <a:t>TIẾP THỊ SẢN PHẨM</a:t>
            </a:r>
            <a:endParaRPr lang="en-US" altLang="zh-CN" sz="1400" b="1" dirty="0">
              <a:solidFill>
                <a:srgbClr val="5B9BD5"/>
              </a:solidFill>
            </a:endParaRPr>
          </a:p>
        </p:txBody>
      </p:sp>
      <p:sp>
        <p:nvSpPr>
          <p:cNvPr id="110" name="矩形: 圆角 109"/>
          <p:cNvSpPr/>
          <p:nvPr/>
        </p:nvSpPr>
        <p:spPr>
          <a:xfrm>
            <a:off x="1591310" y="4628515"/>
            <a:ext cx="2066925" cy="357505"/>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rgbClr val="5B9BD5"/>
                </a:solidFill>
              </a:rPr>
              <a:t>AN TOÀN BẢO MẬT</a:t>
            </a:r>
            <a:endParaRPr lang="en-US" altLang="zh-CN" sz="1400" b="1" dirty="0">
              <a:solidFill>
                <a:srgbClr val="5B9BD5"/>
              </a:solidFill>
            </a:endParaRPr>
          </a:p>
        </p:txBody>
      </p:sp>
      <p:sp>
        <p:nvSpPr>
          <p:cNvPr id="112" name="矩形: 圆角 111"/>
          <p:cNvSpPr/>
          <p:nvPr/>
        </p:nvSpPr>
        <p:spPr>
          <a:xfrm>
            <a:off x="8533130" y="2222500"/>
            <a:ext cx="2453005" cy="357505"/>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1400" b="1" dirty="0">
                <a:solidFill>
                  <a:srgbClr val="F56EFC"/>
                </a:solidFill>
              </a:rPr>
              <a:t>HÀI LÒNG KHÁCH HÀNG</a:t>
            </a:r>
            <a:endParaRPr lang="en-US" altLang="zh-CN" sz="1400" b="1" dirty="0">
              <a:solidFill>
                <a:srgbClr val="F56EFC"/>
              </a:solidFill>
            </a:endParaRPr>
          </a:p>
        </p:txBody>
      </p:sp>
      <p:sp>
        <p:nvSpPr>
          <p:cNvPr id="114" name="矩形: 圆角 113"/>
          <p:cNvSpPr/>
          <p:nvPr/>
        </p:nvSpPr>
        <p:spPr>
          <a:xfrm>
            <a:off x="8533130" y="3346450"/>
            <a:ext cx="2223135" cy="357505"/>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1400" b="1" dirty="0">
                <a:solidFill>
                  <a:srgbClr val="F56EFC"/>
                </a:solidFill>
              </a:rPr>
              <a:t>NHANH VÀ TIỆN LỢI</a:t>
            </a:r>
            <a:endParaRPr lang="en-US" altLang="zh-CN" sz="1400" b="1" dirty="0">
              <a:solidFill>
                <a:srgbClr val="F56EFC"/>
              </a:solidFill>
            </a:endParaRPr>
          </a:p>
        </p:txBody>
      </p:sp>
      <p:sp>
        <p:nvSpPr>
          <p:cNvPr id="116" name="矩形: 圆角 115"/>
          <p:cNvSpPr/>
          <p:nvPr/>
        </p:nvSpPr>
        <p:spPr>
          <a:xfrm>
            <a:off x="8533130" y="4640580"/>
            <a:ext cx="1702435" cy="357505"/>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1400" b="1" dirty="0">
                <a:solidFill>
                  <a:srgbClr val="F56EFC"/>
                </a:solidFill>
              </a:rPr>
              <a:t>CHẤT LƯỢNG </a:t>
            </a:r>
            <a:endParaRPr lang="en-US" altLang="zh-CN" sz="1400" b="1" dirty="0">
              <a:solidFill>
                <a:srgbClr val="F56EFC"/>
              </a:solidFill>
            </a:endParaRPr>
          </a:p>
        </p:txBody>
      </p:sp>
      <p:sp>
        <p:nvSpPr>
          <p:cNvPr id="38" name="big-heart_77483"/>
          <p:cNvSpPr>
            <a:spLocks noChangeAspect="1"/>
          </p:cNvSpPr>
          <p:nvPr/>
        </p:nvSpPr>
        <p:spPr bwMode="auto">
          <a:xfrm>
            <a:off x="8098790" y="2233014"/>
            <a:ext cx="313167" cy="296552"/>
          </a:xfrm>
          <a:custGeom>
            <a:avLst/>
            <a:gdLst>
              <a:gd name="connsiteX0" fmla="*/ 63097 w 606204"/>
              <a:gd name="connsiteY0" fmla="*/ 473064 h 574043"/>
              <a:gd name="connsiteX1" fmla="*/ 75787 w 606204"/>
              <a:gd name="connsiteY1" fmla="*/ 485725 h 574043"/>
              <a:gd name="connsiteX2" fmla="*/ 75787 w 606204"/>
              <a:gd name="connsiteY2" fmla="*/ 510928 h 574043"/>
              <a:gd name="connsiteX3" fmla="*/ 63097 w 606204"/>
              <a:gd name="connsiteY3" fmla="*/ 523589 h 574043"/>
              <a:gd name="connsiteX4" fmla="*/ 50525 w 606204"/>
              <a:gd name="connsiteY4" fmla="*/ 510928 h 574043"/>
              <a:gd name="connsiteX5" fmla="*/ 50525 w 606204"/>
              <a:gd name="connsiteY5" fmla="*/ 485725 h 574043"/>
              <a:gd name="connsiteX6" fmla="*/ 63097 w 606204"/>
              <a:gd name="connsiteY6" fmla="*/ 473064 h 574043"/>
              <a:gd name="connsiteX7" fmla="*/ 318375 w 606204"/>
              <a:gd name="connsiteY7" fmla="*/ 25832 h 574043"/>
              <a:gd name="connsiteX8" fmla="*/ 307719 w 606204"/>
              <a:gd name="connsiteY8" fmla="*/ 28315 h 574043"/>
              <a:gd name="connsiteX9" fmla="*/ 303101 w 606204"/>
              <a:gd name="connsiteY9" fmla="*/ 38127 h 574043"/>
              <a:gd name="connsiteX10" fmla="*/ 303101 w 606204"/>
              <a:gd name="connsiteY10" fmla="*/ 75960 h 574043"/>
              <a:gd name="connsiteX11" fmla="*/ 284749 w 606204"/>
              <a:gd name="connsiteY11" fmla="*/ 140865 h 574043"/>
              <a:gd name="connsiteX12" fmla="*/ 239995 w 606204"/>
              <a:gd name="connsiteY12" fmla="*/ 215465 h 574043"/>
              <a:gd name="connsiteX13" fmla="*/ 186478 w 606204"/>
              <a:gd name="connsiteY13" fmla="*/ 246086 h 574043"/>
              <a:gd name="connsiteX14" fmla="*/ 148591 w 606204"/>
              <a:gd name="connsiteY14" fmla="*/ 246086 h 574043"/>
              <a:gd name="connsiteX15" fmla="*/ 151551 w 606204"/>
              <a:gd name="connsiteY15" fmla="*/ 271386 h 574043"/>
              <a:gd name="connsiteX16" fmla="*/ 151551 w 606204"/>
              <a:gd name="connsiteY16" fmla="*/ 498379 h 574043"/>
              <a:gd name="connsiteX17" fmla="*/ 199147 w 606204"/>
              <a:gd name="connsiteY17" fmla="*/ 498379 h 574043"/>
              <a:gd name="connsiteX18" fmla="*/ 232772 w 606204"/>
              <a:gd name="connsiteY18" fmla="*/ 502517 h 574043"/>
              <a:gd name="connsiteX19" fmla="*/ 276106 w 606204"/>
              <a:gd name="connsiteY19" fmla="*/ 513393 h 574043"/>
              <a:gd name="connsiteX20" fmla="*/ 358157 w 606204"/>
              <a:gd name="connsiteY20" fmla="*/ 519305 h 574043"/>
              <a:gd name="connsiteX21" fmla="*/ 485672 w 606204"/>
              <a:gd name="connsiteY21" fmla="*/ 505354 h 574043"/>
              <a:gd name="connsiteX22" fmla="*/ 530545 w 606204"/>
              <a:gd name="connsiteY22" fmla="*/ 454990 h 574043"/>
              <a:gd name="connsiteX23" fmla="*/ 528296 w 606204"/>
              <a:gd name="connsiteY23" fmla="*/ 454990 h 574043"/>
              <a:gd name="connsiteX24" fmla="*/ 494671 w 606204"/>
              <a:gd name="connsiteY24" fmla="*/ 460547 h 574043"/>
              <a:gd name="connsiteX25" fmla="*/ 492539 w 606204"/>
              <a:gd name="connsiteY25" fmla="*/ 460547 h 574043"/>
              <a:gd name="connsiteX26" fmla="*/ 478805 w 606204"/>
              <a:gd name="connsiteY26" fmla="*/ 448961 h 574043"/>
              <a:gd name="connsiteX27" fmla="*/ 490408 w 606204"/>
              <a:gd name="connsiteY27" fmla="*/ 435246 h 574043"/>
              <a:gd name="connsiteX28" fmla="*/ 524033 w 606204"/>
              <a:gd name="connsiteY28" fmla="*/ 430399 h 574043"/>
              <a:gd name="connsiteX29" fmla="*/ 555646 w 606204"/>
              <a:gd name="connsiteY29" fmla="*/ 392567 h 574043"/>
              <a:gd name="connsiteX30" fmla="*/ 555646 w 606204"/>
              <a:gd name="connsiteY30" fmla="*/ 384882 h 574043"/>
              <a:gd name="connsiteX31" fmla="*/ 553396 w 606204"/>
              <a:gd name="connsiteY31" fmla="*/ 378380 h 574043"/>
              <a:gd name="connsiteX32" fmla="*/ 551976 w 606204"/>
              <a:gd name="connsiteY32" fmla="*/ 378380 h 574043"/>
              <a:gd name="connsiteX33" fmla="*/ 506984 w 606204"/>
              <a:gd name="connsiteY33" fmla="*/ 384882 h 574043"/>
              <a:gd name="connsiteX34" fmla="*/ 505208 w 606204"/>
              <a:gd name="connsiteY34" fmla="*/ 384882 h 574043"/>
              <a:gd name="connsiteX35" fmla="*/ 491711 w 606204"/>
              <a:gd name="connsiteY35" fmla="*/ 373060 h 574043"/>
              <a:gd name="connsiteX36" fmla="*/ 503432 w 606204"/>
              <a:gd name="connsiteY36" fmla="*/ 359582 h 574043"/>
              <a:gd name="connsiteX37" fmla="*/ 548305 w 606204"/>
              <a:gd name="connsiteY37" fmla="*/ 353671 h 574043"/>
              <a:gd name="connsiteX38" fmla="*/ 580983 w 606204"/>
              <a:gd name="connsiteY38" fmla="*/ 315839 h 574043"/>
              <a:gd name="connsiteX39" fmla="*/ 580983 w 606204"/>
              <a:gd name="connsiteY39" fmla="*/ 309218 h 574043"/>
              <a:gd name="connsiteX40" fmla="*/ 568315 w 606204"/>
              <a:gd name="connsiteY40" fmla="*/ 296568 h 574043"/>
              <a:gd name="connsiteX41" fmla="*/ 492539 w 606204"/>
              <a:gd name="connsiteY41" fmla="*/ 296568 h 574043"/>
              <a:gd name="connsiteX42" fmla="*/ 479871 w 606204"/>
              <a:gd name="connsiteY42" fmla="*/ 283918 h 574043"/>
              <a:gd name="connsiteX43" fmla="*/ 492539 w 606204"/>
              <a:gd name="connsiteY43" fmla="*/ 271386 h 574043"/>
              <a:gd name="connsiteX44" fmla="*/ 529835 w 606204"/>
              <a:gd name="connsiteY44" fmla="*/ 271386 h 574043"/>
              <a:gd name="connsiteX45" fmla="*/ 555054 w 606204"/>
              <a:gd name="connsiteY45" fmla="*/ 246086 h 574043"/>
              <a:gd name="connsiteX46" fmla="*/ 555054 w 606204"/>
              <a:gd name="connsiteY46" fmla="*/ 243721 h 574043"/>
              <a:gd name="connsiteX47" fmla="*/ 519061 w 606204"/>
              <a:gd name="connsiteY47" fmla="*/ 205889 h 574043"/>
              <a:gd name="connsiteX48" fmla="*/ 339686 w 606204"/>
              <a:gd name="connsiteY48" fmla="*/ 196904 h 574043"/>
              <a:gd name="connsiteX49" fmla="*/ 327728 w 606204"/>
              <a:gd name="connsiteY49" fmla="*/ 183663 h 574043"/>
              <a:gd name="connsiteX50" fmla="*/ 340989 w 606204"/>
              <a:gd name="connsiteY50" fmla="*/ 171722 h 574043"/>
              <a:gd name="connsiteX51" fmla="*/ 355433 w 606204"/>
              <a:gd name="connsiteY51" fmla="*/ 172313 h 574043"/>
              <a:gd name="connsiteX52" fmla="*/ 363958 w 606204"/>
              <a:gd name="connsiteY52" fmla="*/ 124905 h 574043"/>
              <a:gd name="connsiteX53" fmla="*/ 353184 w 606204"/>
              <a:gd name="connsiteY53" fmla="*/ 58580 h 574043"/>
              <a:gd name="connsiteX54" fmla="*/ 345606 w 606204"/>
              <a:gd name="connsiteY54" fmla="*/ 44748 h 574043"/>
              <a:gd name="connsiteX55" fmla="*/ 320387 w 606204"/>
              <a:gd name="connsiteY55" fmla="*/ 25832 h 574043"/>
              <a:gd name="connsiteX56" fmla="*/ 323703 w 606204"/>
              <a:gd name="connsiteY56" fmla="*/ 887 h 574043"/>
              <a:gd name="connsiteX57" fmla="*/ 325715 w 606204"/>
              <a:gd name="connsiteY57" fmla="*/ 887 h 574043"/>
              <a:gd name="connsiteX58" fmla="*/ 367865 w 606204"/>
              <a:gd name="connsiteY58" fmla="*/ 32334 h 574043"/>
              <a:gd name="connsiteX59" fmla="*/ 375443 w 606204"/>
              <a:gd name="connsiteY59" fmla="*/ 46285 h 574043"/>
              <a:gd name="connsiteX60" fmla="*/ 388822 w 606204"/>
              <a:gd name="connsiteY60" fmla="*/ 129161 h 574043"/>
              <a:gd name="connsiteX61" fmla="*/ 380771 w 606204"/>
              <a:gd name="connsiteY61" fmla="*/ 173495 h 574043"/>
              <a:gd name="connsiteX62" fmla="*/ 520955 w 606204"/>
              <a:gd name="connsiteY62" fmla="*/ 180589 h 574043"/>
              <a:gd name="connsiteX63" fmla="*/ 580983 w 606204"/>
              <a:gd name="connsiteY63" fmla="*/ 243603 h 574043"/>
              <a:gd name="connsiteX64" fmla="*/ 580983 w 606204"/>
              <a:gd name="connsiteY64" fmla="*/ 246086 h 574043"/>
              <a:gd name="connsiteX65" fmla="*/ 573643 w 606204"/>
              <a:gd name="connsiteY65" fmla="*/ 271386 h 574043"/>
              <a:gd name="connsiteX66" fmla="*/ 606202 w 606204"/>
              <a:gd name="connsiteY66" fmla="*/ 309218 h 574043"/>
              <a:gd name="connsiteX67" fmla="*/ 606202 w 606204"/>
              <a:gd name="connsiteY67" fmla="*/ 315839 h 574043"/>
              <a:gd name="connsiteX68" fmla="*/ 577313 w 606204"/>
              <a:gd name="connsiteY68" fmla="*/ 368567 h 574043"/>
              <a:gd name="connsiteX69" fmla="*/ 580983 w 606204"/>
              <a:gd name="connsiteY69" fmla="*/ 384882 h 574043"/>
              <a:gd name="connsiteX70" fmla="*/ 580983 w 606204"/>
              <a:gd name="connsiteY70" fmla="*/ 393040 h 574043"/>
              <a:gd name="connsiteX71" fmla="*/ 554817 w 606204"/>
              <a:gd name="connsiteY71" fmla="*/ 443522 h 574043"/>
              <a:gd name="connsiteX72" fmla="*/ 555646 w 606204"/>
              <a:gd name="connsiteY72" fmla="*/ 447896 h 574043"/>
              <a:gd name="connsiteX73" fmla="*/ 555646 w 606204"/>
              <a:gd name="connsiteY73" fmla="*/ 454162 h 574043"/>
              <a:gd name="connsiteX74" fmla="*/ 488514 w 606204"/>
              <a:gd name="connsiteY74" fmla="*/ 529827 h 574043"/>
              <a:gd name="connsiteX75" fmla="*/ 360998 w 606204"/>
              <a:gd name="connsiteY75" fmla="*/ 544369 h 574043"/>
              <a:gd name="connsiteX76" fmla="*/ 270068 w 606204"/>
              <a:gd name="connsiteY76" fmla="*/ 537748 h 574043"/>
              <a:gd name="connsiteX77" fmla="*/ 226734 w 606204"/>
              <a:gd name="connsiteY77" fmla="*/ 526989 h 574043"/>
              <a:gd name="connsiteX78" fmla="*/ 199147 w 606204"/>
              <a:gd name="connsiteY78" fmla="*/ 523561 h 574043"/>
              <a:gd name="connsiteX79" fmla="*/ 148591 w 606204"/>
              <a:gd name="connsiteY79" fmla="*/ 523561 h 574043"/>
              <a:gd name="connsiteX80" fmla="*/ 75775 w 606204"/>
              <a:gd name="connsiteY80" fmla="*/ 574043 h 574043"/>
              <a:gd name="connsiteX81" fmla="*/ 12669 w 606204"/>
              <a:gd name="connsiteY81" fmla="*/ 574043 h 574043"/>
              <a:gd name="connsiteX82" fmla="*/ 0 w 606204"/>
              <a:gd name="connsiteY82" fmla="*/ 561393 h 574043"/>
              <a:gd name="connsiteX83" fmla="*/ 12669 w 606204"/>
              <a:gd name="connsiteY83" fmla="*/ 548743 h 574043"/>
              <a:gd name="connsiteX84" fmla="*/ 75775 w 606204"/>
              <a:gd name="connsiteY84" fmla="*/ 548743 h 574043"/>
              <a:gd name="connsiteX85" fmla="*/ 126332 w 606204"/>
              <a:gd name="connsiteY85" fmla="*/ 498379 h 574043"/>
              <a:gd name="connsiteX86" fmla="*/ 126332 w 606204"/>
              <a:gd name="connsiteY86" fmla="*/ 271386 h 574043"/>
              <a:gd name="connsiteX87" fmla="*/ 75775 w 606204"/>
              <a:gd name="connsiteY87" fmla="*/ 220904 h 574043"/>
              <a:gd name="connsiteX88" fmla="*/ 75775 w 606204"/>
              <a:gd name="connsiteY88" fmla="*/ 435246 h 574043"/>
              <a:gd name="connsiteX89" fmla="*/ 63107 w 606204"/>
              <a:gd name="connsiteY89" fmla="*/ 447896 h 574043"/>
              <a:gd name="connsiteX90" fmla="*/ 50556 w 606204"/>
              <a:gd name="connsiteY90" fmla="*/ 435246 h 574043"/>
              <a:gd name="connsiteX91" fmla="*/ 50556 w 606204"/>
              <a:gd name="connsiteY91" fmla="*/ 220904 h 574043"/>
              <a:gd name="connsiteX92" fmla="*/ 12669 w 606204"/>
              <a:gd name="connsiteY92" fmla="*/ 220904 h 574043"/>
              <a:gd name="connsiteX93" fmla="*/ 0 w 606204"/>
              <a:gd name="connsiteY93" fmla="*/ 208254 h 574043"/>
              <a:gd name="connsiteX94" fmla="*/ 12669 w 606204"/>
              <a:gd name="connsiteY94" fmla="*/ 195722 h 574043"/>
              <a:gd name="connsiteX95" fmla="*/ 75775 w 606204"/>
              <a:gd name="connsiteY95" fmla="*/ 195722 h 574043"/>
              <a:gd name="connsiteX96" fmla="*/ 137580 w 606204"/>
              <a:gd name="connsiteY96" fmla="*/ 220904 h 574043"/>
              <a:gd name="connsiteX97" fmla="*/ 138882 w 606204"/>
              <a:gd name="connsiteY97" fmla="*/ 220904 h 574043"/>
              <a:gd name="connsiteX98" fmla="*/ 186123 w 606204"/>
              <a:gd name="connsiteY98" fmla="*/ 220904 h 574043"/>
              <a:gd name="connsiteX99" fmla="*/ 218564 w 606204"/>
              <a:gd name="connsiteY99" fmla="*/ 202106 h 574043"/>
              <a:gd name="connsiteX100" fmla="*/ 263438 w 606204"/>
              <a:gd name="connsiteY100" fmla="*/ 127506 h 574043"/>
              <a:gd name="connsiteX101" fmla="*/ 277882 w 606204"/>
              <a:gd name="connsiteY101" fmla="*/ 75487 h 574043"/>
              <a:gd name="connsiteX102" fmla="*/ 277882 w 606204"/>
              <a:gd name="connsiteY102" fmla="*/ 37655 h 574043"/>
              <a:gd name="connsiteX103" fmla="*/ 278711 w 606204"/>
              <a:gd name="connsiteY103" fmla="*/ 29852 h 574043"/>
              <a:gd name="connsiteX104" fmla="*/ 323703 w 606204"/>
              <a:gd name="connsiteY104" fmla="*/ 887 h 574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606204" h="574043">
                <a:moveTo>
                  <a:pt x="63097" y="473064"/>
                </a:moveTo>
                <a:cubicBezTo>
                  <a:pt x="70094" y="473064"/>
                  <a:pt x="75787" y="478744"/>
                  <a:pt x="75787" y="485725"/>
                </a:cubicBezTo>
                <a:lnTo>
                  <a:pt x="75787" y="510928"/>
                </a:lnTo>
                <a:cubicBezTo>
                  <a:pt x="75787" y="517909"/>
                  <a:pt x="70094" y="523589"/>
                  <a:pt x="63097" y="523589"/>
                </a:cubicBezTo>
                <a:cubicBezTo>
                  <a:pt x="56099" y="523589"/>
                  <a:pt x="50525" y="517909"/>
                  <a:pt x="50525" y="510928"/>
                </a:cubicBezTo>
                <a:lnTo>
                  <a:pt x="50525" y="485725"/>
                </a:lnTo>
                <a:cubicBezTo>
                  <a:pt x="50525" y="478744"/>
                  <a:pt x="56099" y="473064"/>
                  <a:pt x="63097" y="473064"/>
                </a:cubicBezTo>
                <a:close/>
                <a:moveTo>
                  <a:pt x="318375" y="25832"/>
                </a:moveTo>
                <a:cubicBezTo>
                  <a:pt x="314704" y="25004"/>
                  <a:pt x="310797" y="25950"/>
                  <a:pt x="307719" y="28315"/>
                </a:cubicBezTo>
                <a:cubicBezTo>
                  <a:pt x="304759" y="30679"/>
                  <a:pt x="303101" y="34344"/>
                  <a:pt x="303101" y="38127"/>
                </a:cubicBezTo>
                <a:lnTo>
                  <a:pt x="303101" y="75960"/>
                </a:lnTo>
                <a:cubicBezTo>
                  <a:pt x="302983" y="98895"/>
                  <a:pt x="296708" y="121240"/>
                  <a:pt x="284749" y="140865"/>
                </a:cubicBezTo>
                <a:lnTo>
                  <a:pt x="239995" y="215465"/>
                </a:lnTo>
                <a:cubicBezTo>
                  <a:pt x="228628" y="234263"/>
                  <a:pt x="208500" y="245849"/>
                  <a:pt x="186478" y="246086"/>
                </a:cubicBezTo>
                <a:lnTo>
                  <a:pt x="148591" y="246086"/>
                </a:lnTo>
                <a:cubicBezTo>
                  <a:pt x="150603" y="254362"/>
                  <a:pt x="151551" y="262874"/>
                  <a:pt x="151551" y="271386"/>
                </a:cubicBezTo>
                <a:lnTo>
                  <a:pt x="151551" y="498379"/>
                </a:lnTo>
                <a:lnTo>
                  <a:pt x="199147" y="498379"/>
                </a:lnTo>
                <a:cubicBezTo>
                  <a:pt x="210513" y="498379"/>
                  <a:pt x="221761" y="499798"/>
                  <a:pt x="232772" y="502517"/>
                </a:cubicBezTo>
                <a:lnTo>
                  <a:pt x="276106" y="513393"/>
                </a:lnTo>
                <a:cubicBezTo>
                  <a:pt x="302864" y="520014"/>
                  <a:pt x="330688" y="522024"/>
                  <a:pt x="358157" y="519305"/>
                </a:cubicBezTo>
                <a:lnTo>
                  <a:pt x="485672" y="505354"/>
                </a:lnTo>
                <a:cubicBezTo>
                  <a:pt x="511365" y="502517"/>
                  <a:pt x="530664" y="480763"/>
                  <a:pt x="530545" y="454990"/>
                </a:cubicBezTo>
                <a:lnTo>
                  <a:pt x="528296" y="454990"/>
                </a:lnTo>
                <a:lnTo>
                  <a:pt x="494671" y="460547"/>
                </a:lnTo>
                <a:lnTo>
                  <a:pt x="492539" y="460547"/>
                </a:lnTo>
                <a:cubicBezTo>
                  <a:pt x="485554" y="461138"/>
                  <a:pt x="479397" y="455936"/>
                  <a:pt x="478805" y="448961"/>
                </a:cubicBezTo>
                <a:cubicBezTo>
                  <a:pt x="478213" y="441985"/>
                  <a:pt x="483423" y="435838"/>
                  <a:pt x="490408" y="435246"/>
                </a:cubicBezTo>
                <a:lnTo>
                  <a:pt x="524033" y="430399"/>
                </a:lnTo>
                <a:cubicBezTo>
                  <a:pt x="542504" y="427325"/>
                  <a:pt x="555883" y="411247"/>
                  <a:pt x="555646" y="392567"/>
                </a:cubicBezTo>
                <a:lnTo>
                  <a:pt x="555646" y="384882"/>
                </a:lnTo>
                <a:cubicBezTo>
                  <a:pt x="555528" y="382518"/>
                  <a:pt x="554699" y="380272"/>
                  <a:pt x="553396" y="378380"/>
                </a:cubicBezTo>
                <a:lnTo>
                  <a:pt x="551976" y="378380"/>
                </a:lnTo>
                <a:lnTo>
                  <a:pt x="506984" y="384882"/>
                </a:lnTo>
                <a:lnTo>
                  <a:pt x="505208" y="384882"/>
                </a:lnTo>
                <a:cubicBezTo>
                  <a:pt x="498223" y="385355"/>
                  <a:pt x="492184" y="380035"/>
                  <a:pt x="491711" y="373060"/>
                </a:cubicBezTo>
                <a:cubicBezTo>
                  <a:pt x="491119" y="366203"/>
                  <a:pt x="496447" y="360055"/>
                  <a:pt x="503432" y="359582"/>
                </a:cubicBezTo>
                <a:lnTo>
                  <a:pt x="548305" y="353671"/>
                </a:lnTo>
                <a:cubicBezTo>
                  <a:pt x="567249" y="351070"/>
                  <a:pt x="581102" y="334873"/>
                  <a:pt x="580983" y="315839"/>
                </a:cubicBezTo>
                <a:lnTo>
                  <a:pt x="580983" y="309218"/>
                </a:lnTo>
                <a:cubicBezTo>
                  <a:pt x="580983" y="302243"/>
                  <a:pt x="575300" y="296568"/>
                  <a:pt x="568315" y="296568"/>
                </a:cubicBezTo>
                <a:lnTo>
                  <a:pt x="492539" y="296568"/>
                </a:lnTo>
                <a:cubicBezTo>
                  <a:pt x="485554" y="296568"/>
                  <a:pt x="479871" y="290893"/>
                  <a:pt x="479871" y="283918"/>
                </a:cubicBezTo>
                <a:cubicBezTo>
                  <a:pt x="479871" y="276943"/>
                  <a:pt x="485554" y="271386"/>
                  <a:pt x="492539" y="271386"/>
                </a:cubicBezTo>
                <a:lnTo>
                  <a:pt x="529835" y="271386"/>
                </a:lnTo>
                <a:cubicBezTo>
                  <a:pt x="543688" y="271386"/>
                  <a:pt x="555054" y="260036"/>
                  <a:pt x="555054" y="246086"/>
                </a:cubicBezTo>
                <a:lnTo>
                  <a:pt x="555054" y="243721"/>
                </a:lnTo>
                <a:cubicBezTo>
                  <a:pt x="555054" y="223505"/>
                  <a:pt x="539189" y="206953"/>
                  <a:pt x="519061" y="205889"/>
                </a:cubicBezTo>
                <a:lnTo>
                  <a:pt x="339686" y="196904"/>
                </a:lnTo>
                <a:cubicBezTo>
                  <a:pt x="332701" y="196549"/>
                  <a:pt x="327373" y="190638"/>
                  <a:pt x="327728" y="183663"/>
                </a:cubicBezTo>
                <a:cubicBezTo>
                  <a:pt x="328083" y="176688"/>
                  <a:pt x="334003" y="171367"/>
                  <a:pt x="340989" y="171722"/>
                </a:cubicBezTo>
                <a:lnTo>
                  <a:pt x="355433" y="172313"/>
                </a:lnTo>
                <a:lnTo>
                  <a:pt x="363958" y="124905"/>
                </a:lnTo>
                <a:cubicBezTo>
                  <a:pt x="368102" y="102206"/>
                  <a:pt x="364313" y="78797"/>
                  <a:pt x="353184" y="58580"/>
                </a:cubicBezTo>
                <a:lnTo>
                  <a:pt x="345606" y="44748"/>
                </a:lnTo>
                <a:cubicBezTo>
                  <a:pt x="340397" y="35054"/>
                  <a:pt x="331162" y="28197"/>
                  <a:pt x="320387" y="25832"/>
                </a:cubicBezTo>
                <a:close/>
                <a:moveTo>
                  <a:pt x="323703" y="887"/>
                </a:moveTo>
                <a:lnTo>
                  <a:pt x="325715" y="887"/>
                </a:lnTo>
                <a:cubicBezTo>
                  <a:pt x="343712" y="4670"/>
                  <a:pt x="359104" y="16256"/>
                  <a:pt x="367865" y="32334"/>
                </a:cubicBezTo>
                <a:lnTo>
                  <a:pt x="375443" y="46285"/>
                </a:lnTo>
                <a:cubicBezTo>
                  <a:pt x="389296" y="71585"/>
                  <a:pt x="394032" y="100787"/>
                  <a:pt x="388822" y="129161"/>
                </a:cubicBezTo>
                <a:lnTo>
                  <a:pt x="380771" y="173495"/>
                </a:lnTo>
                <a:lnTo>
                  <a:pt x="520955" y="180589"/>
                </a:lnTo>
                <a:cubicBezTo>
                  <a:pt x="554580" y="182244"/>
                  <a:pt x="580983" y="210027"/>
                  <a:pt x="580983" y="243603"/>
                </a:cubicBezTo>
                <a:lnTo>
                  <a:pt x="580983" y="246086"/>
                </a:lnTo>
                <a:cubicBezTo>
                  <a:pt x="580747" y="255071"/>
                  <a:pt x="578260" y="263701"/>
                  <a:pt x="573643" y="271386"/>
                </a:cubicBezTo>
                <a:cubicBezTo>
                  <a:pt x="592468" y="273987"/>
                  <a:pt x="606439" y="290184"/>
                  <a:pt x="606202" y="309218"/>
                </a:cubicBezTo>
                <a:lnTo>
                  <a:pt x="606202" y="315839"/>
                </a:lnTo>
                <a:cubicBezTo>
                  <a:pt x="606084" y="337238"/>
                  <a:pt x="595191" y="356981"/>
                  <a:pt x="577313" y="368567"/>
                </a:cubicBezTo>
                <a:cubicBezTo>
                  <a:pt x="579681" y="373651"/>
                  <a:pt x="580983" y="379208"/>
                  <a:pt x="580983" y="384882"/>
                </a:cubicBezTo>
                <a:lnTo>
                  <a:pt x="580983" y="393040"/>
                </a:lnTo>
                <a:cubicBezTo>
                  <a:pt x="580747" y="413020"/>
                  <a:pt x="571038" y="431700"/>
                  <a:pt x="554817" y="443522"/>
                </a:cubicBezTo>
                <a:cubicBezTo>
                  <a:pt x="555409" y="444941"/>
                  <a:pt x="555646" y="446360"/>
                  <a:pt x="555646" y="447896"/>
                </a:cubicBezTo>
                <a:lnTo>
                  <a:pt x="555646" y="454162"/>
                </a:lnTo>
                <a:cubicBezTo>
                  <a:pt x="555883" y="492822"/>
                  <a:pt x="526993" y="525452"/>
                  <a:pt x="488514" y="529827"/>
                </a:cubicBezTo>
                <a:lnTo>
                  <a:pt x="360998" y="544369"/>
                </a:lnTo>
                <a:cubicBezTo>
                  <a:pt x="330451" y="547442"/>
                  <a:pt x="299668" y="545196"/>
                  <a:pt x="270068" y="537748"/>
                </a:cubicBezTo>
                <a:lnTo>
                  <a:pt x="226734" y="526989"/>
                </a:lnTo>
                <a:cubicBezTo>
                  <a:pt x="217736" y="524743"/>
                  <a:pt x="208500" y="523561"/>
                  <a:pt x="199147" y="523561"/>
                </a:cubicBezTo>
                <a:lnTo>
                  <a:pt x="148591" y="523561"/>
                </a:lnTo>
                <a:cubicBezTo>
                  <a:pt x="140776" y="556900"/>
                  <a:pt x="116741" y="574043"/>
                  <a:pt x="75775" y="574043"/>
                </a:cubicBezTo>
                <a:lnTo>
                  <a:pt x="12669" y="574043"/>
                </a:lnTo>
                <a:cubicBezTo>
                  <a:pt x="5683" y="574043"/>
                  <a:pt x="0" y="568368"/>
                  <a:pt x="0" y="561393"/>
                </a:cubicBezTo>
                <a:cubicBezTo>
                  <a:pt x="0" y="554418"/>
                  <a:pt x="5683" y="548743"/>
                  <a:pt x="12669" y="548743"/>
                </a:cubicBezTo>
                <a:lnTo>
                  <a:pt x="75775" y="548743"/>
                </a:lnTo>
                <a:cubicBezTo>
                  <a:pt x="112597" y="548743"/>
                  <a:pt x="126332" y="535147"/>
                  <a:pt x="126332" y="498379"/>
                </a:cubicBezTo>
                <a:lnTo>
                  <a:pt x="126332" y="271386"/>
                </a:lnTo>
                <a:cubicBezTo>
                  <a:pt x="126332" y="235564"/>
                  <a:pt x="111650" y="220904"/>
                  <a:pt x="75775" y="220904"/>
                </a:cubicBezTo>
                <a:lnTo>
                  <a:pt x="75775" y="435246"/>
                </a:lnTo>
                <a:cubicBezTo>
                  <a:pt x="75775" y="442222"/>
                  <a:pt x="70092" y="447896"/>
                  <a:pt x="63107" y="447896"/>
                </a:cubicBezTo>
                <a:cubicBezTo>
                  <a:pt x="56121" y="447896"/>
                  <a:pt x="50556" y="442222"/>
                  <a:pt x="50556" y="435246"/>
                </a:cubicBezTo>
                <a:lnTo>
                  <a:pt x="50556" y="220904"/>
                </a:lnTo>
                <a:lnTo>
                  <a:pt x="12669" y="220904"/>
                </a:lnTo>
                <a:cubicBezTo>
                  <a:pt x="5683" y="220904"/>
                  <a:pt x="0" y="215229"/>
                  <a:pt x="0" y="208254"/>
                </a:cubicBezTo>
                <a:cubicBezTo>
                  <a:pt x="0" y="201278"/>
                  <a:pt x="5683" y="195722"/>
                  <a:pt x="12669" y="195722"/>
                </a:cubicBezTo>
                <a:lnTo>
                  <a:pt x="75775" y="195722"/>
                </a:lnTo>
                <a:cubicBezTo>
                  <a:pt x="104665" y="195722"/>
                  <a:pt x="124911" y="204116"/>
                  <a:pt x="137580" y="220904"/>
                </a:cubicBezTo>
                <a:lnTo>
                  <a:pt x="138882" y="220904"/>
                </a:lnTo>
                <a:lnTo>
                  <a:pt x="186123" y="220904"/>
                </a:lnTo>
                <a:cubicBezTo>
                  <a:pt x="199502" y="220786"/>
                  <a:pt x="211934" y="213692"/>
                  <a:pt x="218564" y="202106"/>
                </a:cubicBezTo>
                <a:lnTo>
                  <a:pt x="263438" y="127506"/>
                </a:lnTo>
                <a:cubicBezTo>
                  <a:pt x="272909" y="111782"/>
                  <a:pt x="277882" y="93812"/>
                  <a:pt x="277882" y="75487"/>
                </a:cubicBezTo>
                <a:lnTo>
                  <a:pt x="277882" y="37655"/>
                </a:lnTo>
                <a:cubicBezTo>
                  <a:pt x="277882" y="35054"/>
                  <a:pt x="278119" y="32453"/>
                  <a:pt x="278711" y="29852"/>
                </a:cubicBezTo>
                <a:cubicBezTo>
                  <a:pt x="283092" y="9399"/>
                  <a:pt x="303220" y="-3606"/>
                  <a:pt x="323703" y="887"/>
                </a:cubicBezTo>
                <a:close/>
              </a:path>
            </a:pathLst>
          </a:custGeom>
          <a:solidFill>
            <a:srgbClr val="F56EFC"/>
          </a:solidFill>
          <a:ln>
            <a:noFill/>
          </a:ln>
        </p:spPr>
        <p:txBody>
          <a:bodyPr/>
          <a:p>
            <a:endParaRPr lang="zh-CN" altLang="en-US"/>
          </a:p>
        </p:txBody>
      </p:sp>
      <p:sp>
        <p:nvSpPr>
          <p:cNvPr id="2" name="big-heart_77483"/>
          <p:cNvSpPr>
            <a:spLocks noChangeAspect="1"/>
          </p:cNvSpPr>
          <p:nvPr/>
        </p:nvSpPr>
        <p:spPr bwMode="auto">
          <a:xfrm>
            <a:off x="8103889" y="4651142"/>
            <a:ext cx="277438" cy="313167"/>
          </a:xfrm>
          <a:custGeom>
            <a:avLst/>
            <a:gdLst>
              <a:gd name="connsiteX0" fmla="*/ 211268 w 536440"/>
              <a:gd name="connsiteY0" fmla="*/ 520202 h 605522"/>
              <a:gd name="connsiteX1" fmla="*/ 191678 w 536440"/>
              <a:gd name="connsiteY1" fmla="*/ 539755 h 605522"/>
              <a:gd name="connsiteX2" fmla="*/ 211268 w 536440"/>
              <a:gd name="connsiteY2" fmla="*/ 559308 h 605522"/>
              <a:gd name="connsiteX3" fmla="*/ 230858 w 536440"/>
              <a:gd name="connsiteY3" fmla="*/ 539755 h 605522"/>
              <a:gd name="connsiteX4" fmla="*/ 211268 w 536440"/>
              <a:gd name="connsiteY4" fmla="*/ 520202 h 605522"/>
              <a:gd name="connsiteX5" fmla="*/ 211268 w 536440"/>
              <a:gd name="connsiteY5" fmla="*/ 502426 h 605522"/>
              <a:gd name="connsiteX6" fmla="*/ 248668 w 536440"/>
              <a:gd name="connsiteY6" fmla="*/ 539755 h 605522"/>
              <a:gd name="connsiteX7" fmla="*/ 211268 w 536440"/>
              <a:gd name="connsiteY7" fmla="*/ 577084 h 605522"/>
              <a:gd name="connsiteX8" fmla="*/ 173869 w 536440"/>
              <a:gd name="connsiteY8" fmla="*/ 539755 h 605522"/>
              <a:gd name="connsiteX9" fmla="*/ 211268 w 536440"/>
              <a:gd name="connsiteY9" fmla="*/ 502426 h 605522"/>
              <a:gd name="connsiteX10" fmla="*/ 347548 w 536440"/>
              <a:gd name="connsiteY10" fmla="*/ 464751 h 605522"/>
              <a:gd name="connsiteX11" fmla="*/ 354225 w 536440"/>
              <a:gd name="connsiteY11" fmla="*/ 475416 h 605522"/>
              <a:gd name="connsiteX12" fmla="*/ 319951 w 536440"/>
              <a:gd name="connsiteY12" fmla="*/ 567663 h 605522"/>
              <a:gd name="connsiteX13" fmla="*/ 268228 w 536440"/>
              <a:gd name="connsiteY13" fmla="*/ 605522 h 605522"/>
              <a:gd name="connsiteX14" fmla="*/ 238583 w 536440"/>
              <a:gd name="connsiteY14" fmla="*/ 594147 h 605522"/>
              <a:gd name="connsiteX15" fmla="*/ 237248 w 536440"/>
              <a:gd name="connsiteY15" fmla="*/ 581616 h 605522"/>
              <a:gd name="connsiteX16" fmla="*/ 249800 w 536440"/>
              <a:gd name="connsiteY16" fmla="*/ 580283 h 605522"/>
              <a:gd name="connsiteX17" fmla="*/ 268228 w 536440"/>
              <a:gd name="connsiteY17" fmla="*/ 587748 h 605522"/>
              <a:gd name="connsiteX18" fmla="*/ 336865 w 536440"/>
              <a:gd name="connsiteY18" fmla="*/ 471417 h 605522"/>
              <a:gd name="connsiteX19" fmla="*/ 347548 w 536440"/>
              <a:gd name="connsiteY19" fmla="*/ 464751 h 605522"/>
              <a:gd name="connsiteX20" fmla="*/ 184951 w 536440"/>
              <a:gd name="connsiteY20" fmla="*/ 373636 h 605522"/>
              <a:gd name="connsiteX21" fmla="*/ 192250 w 536440"/>
              <a:gd name="connsiteY21" fmla="*/ 434160 h 605522"/>
              <a:gd name="connsiteX22" fmla="*/ 248322 w 536440"/>
              <a:gd name="connsiteY22" fmla="*/ 410253 h 605522"/>
              <a:gd name="connsiteX23" fmla="*/ 216281 w 536440"/>
              <a:gd name="connsiteY23" fmla="*/ 392566 h 605522"/>
              <a:gd name="connsiteX24" fmla="*/ 184951 w 536440"/>
              <a:gd name="connsiteY24" fmla="*/ 373636 h 605522"/>
              <a:gd name="connsiteX25" fmla="*/ 102445 w 536440"/>
              <a:gd name="connsiteY25" fmla="*/ 314355 h 605522"/>
              <a:gd name="connsiteX26" fmla="*/ 21095 w 536440"/>
              <a:gd name="connsiteY26" fmla="*/ 445270 h 605522"/>
              <a:gd name="connsiteX27" fmla="*/ 119711 w 536440"/>
              <a:gd name="connsiteY27" fmla="*/ 456024 h 605522"/>
              <a:gd name="connsiteX28" fmla="*/ 175250 w 536440"/>
              <a:gd name="connsiteY28" fmla="*/ 440293 h 605522"/>
              <a:gd name="connsiteX29" fmla="*/ 166261 w 536440"/>
              <a:gd name="connsiteY29" fmla="*/ 361548 h 605522"/>
              <a:gd name="connsiteX30" fmla="*/ 102445 w 536440"/>
              <a:gd name="connsiteY30" fmla="*/ 314355 h 605522"/>
              <a:gd name="connsiteX31" fmla="*/ 268226 w 536440"/>
              <a:gd name="connsiteY31" fmla="*/ 284379 h 605522"/>
              <a:gd name="connsiteX32" fmla="*/ 286562 w 536440"/>
              <a:gd name="connsiteY32" fmla="*/ 302793 h 605522"/>
              <a:gd name="connsiteX33" fmla="*/ 277661 w 536440"/>
              <a:gd name="connsiteY33" fmla="*/ 311688 h 605522"/>
              <a:gd name="connsiteX34" fmla="*/ 268760 w 536440"/>
              <a:gd name="connsiteY34" fmla="*/ 302793 h 605522"/>
              <a:gd name="connsiteX35" fmla="*/ 268226 w 536440"/>
              <a:gd name="connsiteY35" fmla="*/ 302170 h 605522"/>
              <a:gd name="connsiteX36" fmla="*/ 259324 w 536440"/>
              <a:gd name="connsiteY36" fmla="*/ 293274 h 605522"/>
              <a:gd name="connsiteX37" fmla="*/ 268226 w 536440"/>
              <a:gd name="connsiteY37" fmla="*/ 284379 h 605522"/>
              <a:gd name="connsiteX38" fmla="*/ 268259 w 536440"/>
              <a:gd name="connsiteY38" fmla="*/ 264192 h 605522"/>
              <a:gd name="connsiteX39" fmla="*/ 229633 w 536440"/>
              <a:gd name="connsiteY39" fmla="*/ 302769 h 605522"/>
              <a:gd name="connsiteX40" fmla="*/ 268259 w 536440"/>
              <a:gd name="connsiteY40" fmla="*/ 341258 h 605522"/>
              <a:gd name="connsiteX41" fmla="*/ 306796 w 536440"/>
              <a:gd name="connsiteY41" fmla="*/ 302769 h 605522"/>
              <a:gd name="connsiteX42" fmla="*/ 268259 w 536440"/>
              <a:gd name="connsiteY42" fmla="*/ 264192 h 605522"/>
              <a:gd name="connsiteX43" fmla="*/ 268259 w 536440"/>
              <a:gd name="connsiteY43" fmla="*/ 246414 h 605522"/>
              <a:gd name="connsiteX44" fmla="*/ 324596 w 536440"/>
              <a:gd name="connsiteY44" fmla="*/ 302769 h 605522"/>
              <a:gd name="connsiteX45" fmla="*/ 268259 w 536440"/>
              <a:gd name="connsiteY45" fmla="*/ 359036 h 605522"/>
              <a:gd name="connsiteX46" fmla="*/ 211833 w 536440"/>
              <a:gd name="connsiteY46" fmla="*/ 302769 h 605522"/>
              <a:gd name="connsiteX47" fmla="*/ 268259 w 536440"/>
              <a:gd name="connsiteY47" fmla="*/ 246414 h 605522"/>
              <a:gd name="connsiteX48" fmla="*/ 40394 w 536440"/>
              <a:gd name="connsiteY48" fmla="*/ 216841 h 605522"/>
              <a:gd name="connsiteX49" fmla="*/ 20822 w 536440"/>
              <a:gd name="connsiteY49" fmla="*/ 236394 h 605522"/>
              <a:gd name="connsiteX50" fmla="*/ 40394 w 536440"/>
              <a:gd name="connsiteY50" fmla="*/ 255947 h 605522"/>
              <a:gd name="connsiteX51" fmla="*/ 59966 w 536440"/>
              <a:gd name="connsiteY51" fmla="*/ 236394 h 605522"/>
              <a:gd name="connsiteX52" fmla="*/ 40394 w 536440"/>
              <a:gd name="connsiteY52" fmla="*/ 216841 h 605522"/>
              <a:gd name="connsiteX53" fmla="*/ 40394 w 536440"/>
              <a:gd name="connsiteY53" fmla="*/ 199065 h 605522"/>
              <a:gd name="connsiteX54" fmla="*/ 77759 w 536440"/>
              <a:gd name="connsiteY54" fmla="*/ 236394 h 605522"/>
              <a:gd name="connsiteX55" fmla="*/ 40394 w 536440"/>
              <a:gd name="connsiteY55" fmla="*/ 273723 h 605522"/>
              <a:gd name="connsiteX56" fmla="*/ 3030 w 536440"/>
              <a:gd name="connsiteY56" fmla="*/ 236394 h 605522"/>
              <a:gd name="connsiteX57" fmla="*/ 40394 w 536440"/>
              <a:gd name="connsiteY57" fmla="*/ 199065 h 605522"/>
              <a:gd name="connsiteX58" fmla="*/ 344180 w 536440"/>
              <a:gd name="connsiteY58" fmla="*/ 171442 h 605522"/>
              <a:gd name="connsiteX59" fmla="*/ 288108 w 536440"/>
              <a:gd name="connsiteY59" fmla="*/ 195350 h 605522"/>
              <a:gd name="connsiteX60" fmla="*/ 320149 w 536440"/>
              <a:gd name="connsiteY60" fmla="*/ 212947 h 605522"/>
              <a:gd name="connsiteX61" fmla="*/ 351479 w 536440"/>
              <a:gd name="connsiteY61" fmla="*/ 231878 h 605522"/>
              <a:gd name="connsiteX62" fmla="*/ 344180 w 536440"/>
              <a:gd name="connsiteY62" fmla="*/ 171442 h 605522"/>
              <a:gd name="connsiteX63" fmla="*/ 429598 w 536440"/>
              <a:gd name="connsiteY63" fmla="*/ 122001 h 605522"/>
              <a:gd name="connsiteX64" fmla="*/ 410008 w 536440"/>
              <a:gd name="connsiteY64" fmla="*/ 141554 h 605522"/>
              <a:gd name="connsiteX65" fmla="*/ 429598 w 536440"/>
              <a:gd name="connsiteY65" fmla="*/ 161107 h 605522"/>
              <a:gd name="connsiteX66" fmla="*/ 449188 w 536440"/>
              <a:gd name="connsiteY66" fmla="*/ 141554 h 605522"/>
              <a:gd name="connsiteX67" fmla="*/ 429598 w 536440"/>
              <a:gd name="connsiteY67" fmla="*/ 122001 h 605522"/>
              <a:gd name="connsiteX68" fmla="*/ 429598 w 536440"/>
              <a:gd name="connsiteY68" fmla="*/ 104225 h 605522"/>
              <a:gd name="connsiteX69" fmla="*/ 466997 w 536440"/>
              <a:gd name="connsiteY69" fmla="*/ 141554 h 605522"/>
              <a:gd name="connsiteX70" fmla="*/ 429598 w 536440"/>
              <a:gd name="connsiteY70" fmla="*/ 178883 h 605522"/>
              <a:gd name="connsiteX71" fmla="*/ 392198 w 536440"/>
              <a:gd name="connsiteY71" fmla="*/ 141554 h 605522"/>
              <a:gd name="connsiteX72" fmla="*/ 429598 w 536440"/>
              <a:gd name="connsiteY72" fmla="*/ 104225 h 605522"/>
              <a:gd name="connsiteX73" fmla="*/ 268260 w 536440"/>
              <a:gd name="connsiteY73" fmla="*/ 0 h 605522"/>
              <a:gd name="connsiteX74" fmla="*/ 312228 w 536440"/>
              <a:gd name="connsiteY74" fmla="*/ 26574 h 605522"/>
              <a:gd name="connsiteX75" fmla="*/ 343824 w 536440"/>
              <a:gd name="connsiteY75" fmla="*/ 92254 h 605522"/>
              <a:gd name="connsiteX76" fmla="*/ 357976 w 536440"/>
              <a:gd name="connsiteY76" fmla="*/ 147623 h 605522"/>
              <a:gd name="connsiteX77" fmla="*/ 373374 w 536440"/>
              <a:gd name="connsiteY77" fmla="*/ 142557 h 605522"/>
              <a:gd name="connsiteX78" fmla="*/ 384499 w 536440"/>
              <a:gd name="connsiteY78" fmla="*/ 148423 h 605522"/>
              <a:gd name="connsiteX79" fmla="*/ 378625 w 536440"/>
              <a:gd name="connsiteY79" fmla="*/ 159622 h 605522"/>
              <a:gd name="connsiteX80" fmla="*/ 361180 w 536440"/>
              <a:gd name="connsiteY80" fmla="*/ 165310 h 605522"/>
              <a:gd name="connsiteX81" fmla="*/ 370169 w 536440"/>
              <a:gd name="connsiteY81" fmla="*/ 243965 h 605522"/>
              <a:gd name="connsiteX82" fmla="*/ 433985 w 536440"/>
              <a:gd name="connsiteY82" fmla="*/ 291159 h 605522"/>
              <a:gd name="connsiteX83" fmla="*/ 515424 w 536440"/>
              <a:gd name="connsiteY83" fmla="*/ 160244 h 605522"/>
              <a:gd name="connsiteX84" fmla="*/ 485252 w 536440"/>
              <a:gd name="connsiteY84" fmla="*/ 144513 h 605522"/>
              <a:gd name="connsiteX85" fmla="*/ 477775 w 536440"/>
              <a:gd name="connsiteY85" fmla="*/ 134381 h 605522"/>
              <a:gd name="connsiteX86" fmla="*/ 487922 w 536440"/>
              <a:gd name="connsiteY86" fmla="*/ 126915 h 605522"/>
              <a:gd name="connsiteX87" fmla="*/ 530822 w 536440"/>
              <a:gd name="connsiteY87" fmla="*/ 151356 h 605522"/>
              <a:gd name="connsiteX88" fmla="*/ 508571 w 536440"/>
              <a:gd name="connsiteY88" fmla="*/ 238633 h 605522"/>
              <a:gd name="connsiteX89" fmla="*/ 447692 w 536440"/>
              <a:gd name="connsiteY89" fmla="*/ 302801 h 605522"/>
              <a:gd name="connsiteX90" fmla="*/ 488634 w 536440"/>
              <a:gd name="connsiteY90" fmla="*/ 342618 h 605522"/>
              <a:gd name="connsiteX91" fmla="*/ 529754 w 536440"/>
              <a:gd name="connsiteY91" fmla="*/ 402787 h 605522"/>
              <a:gd name="connsiteX92" fmla="*/ 530822 w 536440"/>
              <a:gd name="connsiteY92" fmla="*/ 454157 h 605522"/>
              <a:gd name="connsiteX93" fmla="*/ 485697 w 536440"/>
              <a:gd name="connsiteY93" fmla="*/ 478954 h 605522"/>
              <a:gd name="connsiteX94" fmla="*/ 467718 w 536440"/>
              <a:gd name="connsiteY94" fmla="*/ 480020 h 605522"/>
              <a:gd name="connsiteX95" fmla="*/ 412980 w 536440"/>
              <a:gd name="connsiteY95" fmla="*/ 473444 h 605522"/>
              <a:gd name="connsiteX96" fmla="*/ 268260 w 536440"/>
              <a:gd name="connsiteY96" fmla="*/ 420385 h 605522"/>
              <a:gd name="connsiteX97" fmla="*/ 195454 w 536440"/>
              <a:gd name="connsiteY97" fmla="*/ 451936 h 605522"/>
              <a:gd name="connsiteX98" fmla="*/ 201862 w 536440"/>
              <a:gd name="connsiteY98" fmla="*/ 480731 h 605522"/>
              <a:gd name="connsiteX99" fmla="*/ 195365 w 536440"/>
              <a:gd name="connsiteY99" fmla="*/ 491485 h 605522"/>
              <a:gd name="connsiteX100" fmla="*/ 193229 w 536440"/>
              <a:gd name="connsiteY100" fmla="*/ 491841 h 605522"/>
              <a:gd name="connsiteX101" fmla="*/ 184595 w 536440"/>
              <a:gd name="connsiteY101" fmla="*/ 485086 h 605522"/>
              <a:gd name="connsiteX102" fmla="*/ 178543 w 536440"/>
              <a:gd name="connsiteY102" fmla="*/ 457979 h 605522"/>
              <a:gd name="connsiteX103" fmla="*/ 123450 w 536440"/>
              <a:gd name="connsiteY103" fmla="*/ 473444 h 605522"/>
              <a:gd name="connsiteX104" fmla="*/ 68712 w 536440"/>
              <a:gd name="connsiteY104" fmla="*/ 480020 h 605522"/>
              <a:gd name="connsiteX105" fmla="*/ 50733 w 536440"/>
              <a:gd name="connsiteY105" fmla="*/ 478954 h 605522"/>
              <a:gd name="connsiteX106" fmla="*/ 5608 w 536440"/>
              <a:gd name="connsiteY106" fmla="*/ 454157 h 605522"/>
              <a:gd name="connsiteX107" fmla="*/ 27859 w 536440"/>
              <a:gd name="connsiteY107" fmla="*/ 366881 h 605522"/>
              <a:gd name="connsiteX108" fmla="*/ 88738 w 536440"/>
              <a:gd name="connsiteY108" fmla="*/ 302712 h 605522"/>
              <a:gd name="connsiteX109" fmla="*/ 72183 w 536440"/>
              <a:gd name="connsiteY109" fmla="*/ 287692 h 605522"/>
              <a:gd name="connsiteX110" fmla="*/ 71916 w 536440"/>
              <a:gd name="connsiteY110" fmla="*/ 275161 h 605522"/>
              <a:gd name="connsiteX111" fmla="*/ 84466 w 536440"/>
              <a:gd name="connsiteY111" fmla="*/ 274805 h 605522"/>
              <a:gd name="connsiteX112" fmla="*/ 102534 w 536440"/>
              <a:gd name="connsiteY112" fmla="*/ 291070 h 605522"/>
              <a:gd name="connsiteX113" fmla="*/ 139559 w 536440"/>
              <a:gd name="connsiteY113" fmla="*/ 262540 h 605522"/>
              <a:gd name="connsiteX114" fmla="*/ 152020 w 536440"/>
              <a:gd name="connsiteY114" fmla="*/ 264496 h 605522"/>
              <a:gd name="connsiteX115" fmla="*/ 150062 w 536440"/>
              <a:gd name="connsiteY115" fmla="*/ 276938 h 605522"/>
              <a:gd name="connsiteX116" fmla="*/ 116329 w 536440"/>
              <a:gd name="connsiteY116" fmla="*/ 302712 h 605522"/>
              <a:gd name="connsiteX117" fmla="*/ 165104 w 536440"/>
              <a:gd name="connsiteY117" fmla="*/ 339329 h 605522"/>
              <a:gd name="connsiteX118" fmla="*/ 164392 w 536440"/>
              <a:gd name="connsiteY118" fmla="*/ 302801 h 605522"/>
              <a:gd name="connsiteX119" fmla="*/ 171868 w 536440"/>
              <a:gd name="connsiteY119" fmla="*/ 187795 h 605522"/>
              <a:gd name="connsiteX120" fmla="*/ 181836 w 536440"/>
              <a:gd name="connsiteY120" fmla="*/ 180241 h 605522"/>
              <a:gd name="connsiteX121" fmla="*/ 189491 w 536440"/>
              <a:gd name="connsiteY121" fmla="*/ 190195 h 605522"/>
              <a:gd name="connsiteX122" fmla="*/ 182192 w 536440"/>
              <a:gd name="connsiteY122" fmla="*/ 302801 h 605522"/>
              <a:gd name="connsiteX123" fmla="*/ 183527 w 536440"/>
              <a:gd name="connsiteY123" fmla="*/ 351594 h 605522"/>
              <a:gd name="connsiteX124" fmla="*/ 225181 w 536440"/>
              <a:gd name="connsiteY124" fmla="*/ 377191 h 605522"/>
              <a:gd name="connsiteX125" fmla="*/ 268260 w 536440"/>
              <a:gd name="connsiteY125" fmla="*/ 400476 h 605522"/>
              <a:gd name="connsiteX126" fmla="*/ 311249 w 536440"/>
              <a:gd name="connsiteY126" fmla="*/ 377191 h 605522"/>
              <a:gd name="connsiteX127" fmla="*/ 321840 w 536440"/>
              <a:gd name="connsiteY127" fmla="*/ 370969 h 605522"/>
              <a:gd name="connsiteX128" fmla="*/ 334034 w 536440"/>
              <a:gd name="connsiteY128" fmla="*/ 374080 h 605522"/>
              <a:gd name="connsiteX129" fmla="*/ 330919 w 536440"/>
              <a:gd name="connsiteY129" fmla="*/ 386256 h 605522"/>
              <a:gd name="connsiteX130" fmla="*/ 320149 w 536440"/>
              <a:gd name="connsiteY130" fmla="*/ 392566 h 605522"/>
              <a:gd name="connsiteX131" fmla="*/ 288108 w 536440"/>
              <a:gd name="connsiteY131" fmla="*/ 410253 h 605522"/>
              <a:gd name="connsiteX132" fmla="*/ 416718 w 536440"/>
              <a:gd name="connsiteY132" fmla="*/ 456024 h 605522"/>
              <a:gd name="connsiteX133" fmla="*/ 515424 w 536440"/>
              <a:gd name="connsiteY133" fmla="*/ 445270 h 605522"/>
              <a:gd name="connsiteX134" fmla="*/ 475372 w 536440"/>
              <a:gd name="connsiteY134" fmla="*/ 354616 h 605522"/>
              <a:gd name="connsiteX135" fmla="*/ 433985 w 536440"/>
              <a:gd name="connsiteY135" fmla="*/ 314444 h 605522"/>
              <a:gd name="connsiteX136" fmla="*/ 396871 w 536440"/>
              <a:gd name="connsiteY136" fmla="*/ 343062 h 605522"/>
              <a:gd name="connsiteX137" fmla="*/ 391619 w 536440"/>
              <a:gd name="connsiteY137" fmla="*/ 344751 h 605522"/>
              <a:gd name="connsiteX138" fmla="*/ 384410 w 536440"/>
              <a:gd name="connsiteY138" fmla="*/ 341018 h 605522"/>
              <a:gd name="connsiteX139" fmla="*/ 386457 w 536440"/>
              <a:gd name="connsiteY139" fmla="*/ 328664 h 605522"/>
              <a:gd name="connsiteX140" fmla="*/ 420101 w 536440"/>
              <a:gd name="connsiteY140" fmla="*/ 302801 h 605522"/>
              <a:gd name="connsiteX141" fmla="*/ 371326 w 536440"/>
              <a:gd name="connsiteY141" fmla="*/ 266273 h 605522"/>
              <a:gd name="connsiteX142" fmla="*/ 372038 w 536440"/>
              <a:gd name="connsiteY142" fmla="*/ 302801 h 605522"/>
              <a:gd name="connsiteX143" fmla="*/ 364562 w 536440"/>
              <a:gd name="connsiteY143" fmla="*/ 417718 h 605522"/>
              <a:gd name="connsiteX144" fmla="*/ 355840 w 536440"/>
              <a:gd name="connsiteY144" fmla="*/ 425450 h 605522"/>
              <a:gd name="connsiteX145" fmla="*/ 354594 w 536440"/>
              <a:gd name="connsiteY145" fmla="*/ 425362 h 605522"/>
              <a:gd name="connsiteX146" fmla="*/ 346939 w 536440"/>
              <a:gd name="connsiteY146" fmla="*/ 415319 h 605522"/>
              <a:gd name="connsiteX147" fmla="*/ 354238 w 536440"/>
              <a:gd name="connsiteY147" fmla="*/ 302801 h 605522"/>
              <a:gd name="connsiteX148" fmla="*/ 352903 w 536440"/>
              <a:gd name="connsiteY148" fmla="*/ 253919 h 605522"/>
              <a:gd name="connsiteX149" fmla="*/ 311249 w 536440"/>
              <a:gd name="connsiteY149" fmla="*/ 228412 h 605522"/>
              <a:gd name="connsiteX150" fmla="*/ 268260 w 536440"/>
              <a:gd name="connsiteY150" fmla="*/ 205126 h 605522"/>
              <a:gd name="connsiteX151" fmla="*/ 225181 w 536440"/>
              <a:gd name="connsiteY151" fmla="*/ 228412 h 605522"/>
              <a:gd name="connsiteX152" fmla="*/ 206401 w 536440"/>
              <a:gd name="connsiteY152" fmla="*/ 239521 h 605522"/>
              <a:gd name="connsiteX153" fmla="*/ 201773 w 536440"/>
              <a:gd name="connsiteY153" fmla="*/ 240855 h 605522"/>
              <a:gd name="connsiteX154" fmla="*/ 194119 w 536440"/>
              <a:gd name="connsiteY154" fmla="*/ 236589 h 605522"/>
              <a:gd name="connsiteX155" fmla="*/ 197145 w 536440"/>
              <a:gd name="connsiteY155" fmla="*/ 224324 h 605522"/>
              <a:gd name="connsiteX156" fmla="*/ 216281 w 536440"/>
              <a:gd name="connsiteY156" fmla="*/ 212947 h 605522"/>
              <a:gd name="connsiteX157" fmla="*/ 248322 w 536440"/>
              <a:gd name="connsiteY157" fmla="*/ 195350 h 605522"/>
              <a:gd name="connsiteX158" fmla="*/ 119711 w 536440"/>
              <a:gd name="connsiteY158" fmla="*/ 149490 h 605522"/>
              <a:gd name="connsiteX159" fmla="*/ 21095 w 536440"/>
              <a:gd name="connsiteY159" fmla="*/ 160244 h 605522"/>
              <a:gd name="connsiteX160" fmla="*/ 19849 w 536440"/>
              <a:gd name="connsiteY160" fmla="*/ 186640 h 605522"/>
              <a:gd name="connsiteX161" fmla="*/ 13708 w 536440"/>
              <a:gd name="connsiteY161" fmla="*/ 197572 h 605522"/>
              <a:gd name="connsiteX162" fmla="*/ 2671 w 536440"/>
              <a:gd name="connsiteY162" fmla="*/ 191439 h 605522"/>
              <a:gd name="connsiteX163" fmla="*/ 5608 w 536440"/>
              <a:gd name="connsiteY163" fmla="*/ 151356 h 605522"/>
              <a:gd name="connsiteX164" fmla="*/ 50733 w 536440"/>
              <a:gd name="connsiteY164" fmla="*/ 126649 h 605522"/>
              <a:gd name="connsiteX165" fmla="*/ 123450 w 536440"/>
              <a:gd name="connsiteY165" fmla="*/ 132159 h 605522"/>
              <a:gd name="connsiteX166" fmla="*/ 268260 w 536440"/>
              <a:gd name="connsiteY166" fmla="*/ 185218 h 605522"/>
              <a:gd name="connsiteX167" fmla="*/ 340976 w 536440"/>
              <a:gd name="connsiteY167" fmla="*/ 153667 h 605522"/>
              <a:gd name="connsiteX168" fmla="*/ 326913 w 536440"/>
              <a:gd name="connsiteY168" fmla="*/ 97675 h 605522"/>
              <a:gd name="connsiteX169" fmla="*/ 268260 w 536440"/>
              <a:gd name="connsiteY169" fmla="*/ 17775 h 605522"/>
              <a:gd name="connsiteX170" fmla="*/ 200883 w 536440"/>
              <a:gd name="connsiteY170" fmla="*/ 128515 h 605522"/>
              <a:gd name="connsiteX171" fmla="*/ 190203 w 536440"/>
              <a:gd name="connsiteY171" fmla="*/ 135092 h 605522"/>
              <a:gd name="connsiteX172" fmla="*/ 183616 w 536440"/>
              <a:gd name="connsiteY172" fmla="*/ 124338 h 605522"/>
              <a:gd name="connsiteX173" fmla="*/ 217527 w 536440"/>
              <a:gd name="connsiteY173" fmla="*/ 36173 h 605522"/>
              <a:gd name="connsiteX174" fmla="*/ 268260 w 536440"/>
              <a:gd name="connsiteY174" fmla="*/ 0 h 6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536440" h="605522">
                <a:moveTo>
                  <a:pt x="211268" y="520202"/>
                </a:moveTo>
                <a:cubicBezTo>
                  <a:pt x="200405" y="520202"/>
                  <a:pt x="191678" y="529001"/>
                  <a:pt x="191678" y="539755"/>
                </a:cubicBezTo>
                <a:cubicBezTo>
                  <a:pt x="191678" y="550598"/>
                  <a:pt x="200405" y="559308"/>
                  <a:pt x="211268" y="559308"/>
                </a:cubicBezTo>
                <a:cubicBezTo>
                  <a:pt x="222043" y="559308"/>
                  <a:pt x="230858" y="550598"/>
                  <a:pt x="230858" y="539755"/>
                </a:cubicBezTo>
                <a:cubicBezTo>
                  <a:pt x="230858" y="529001"/>
                  <a:pt x="222043" y="520202"/>
                  <a:pt x="211268" y="520202"/>
                </a:cubicBezTo>
                <a:close/>
                <a:moveTo>
                  <a:pt x="211268" y="502426"/>
                </a:moveTo>
                <a:cubicBezTo>
                  <a:pt x="231838" y="502426"/>
                  <a:pt x="248668" y="519224"/>
                  <a:pt x="248668" y="539755"/>
                </a:cubicBezTo>
                <a:cubicBezTo>
                  <a:pt x="248668" y="560375"/>
                  <a:pt x="231838" y="577084"/>
                  <a:pt x="211268" y="577084"/>
                </a:cubicBezTo>
                <a:cubicBezTo>
                  <a:pt x="190609" y="577084"/>
                  <a:pt x="173869" y="560375"/>
                  <a:pt x="173869" y="539755"/>
                </a:cubicBezTo>
                <a:cubicBezTo>
                  <a:pt x="173869" y="519224"/>
                  <a:pt x="190609" y="502426"/>
                  <a:pt x="211268" y="502426"/>
                </a:cubicBezTo>
                <a:close/>
                <a:moveTo>
                  <a:pt x="347548" y="464751"/>
                </a:moveTo>
                <a:cubicBezTo>
                  <a:pt x="352266" y="465907"/>
                  <a:pt x="355293" y="470617"/>
                  <a:pt x="354225" y="475416"/>
                </a:cubicBezTo>
                <a:cubicBezTo>
                  <a:pt x="345323" y="513630"/>
                  <a:pt x="333482" y="545535"/>
                  <a:pt x="319951" y="567663"/>
                </a:cubicBezTo>
                <a:cubicBezTo>
                  <a:pt x="304461" y="592814"/>
                  <a:pt x="287101" y="605522"/>
                  <a:pt x="268228" y="605522"/>
                </a:cubicBezTo>
                <a:cubicBezTo>
                  <a:pt x="257990" y="605522"/>
                  <a:pt x="248019" y="601701"/>
                  <a:pt x="238583" y="594147"/>
                </a:cubicBezTo>
                <a:cubicBezTo>
                  <a:pt x="234755" y="591036"/>
                  <a:pt x="234132" y="585437"/>
                  <a:pt x="237248" y="581616"/>
                </a:cubicBezTo>
                <a:cubicBezTo>
                  <a:pt x="240363" y="577794"/>
                  <a:pt x="245972" y="577172"/>
                  <a:pt x="249800" y="580283"/>
                </a:cubicBezTo>
                <a:cubicBezTo>
                  <a:pt x="255943" y="585260"/>
                  <a:pt x="262175" y="587748"/>
                  <a:pt x="268228" y="587748"/>
                </a:cubicBezTo>
                <a:cubicBezTo>
                  <a:pt x="293956" y="587748"/>
                  <a:pt x="320307" y="543224"/>
                  <a:pt x="336865" y="471417"/>
                </a:cubicBezTo>
                <a:cubicBezTo>
                  <a:pt x="337934" y="466618"/>
                  <a:pt x="342741" y="463685"/>
                  <a:pt x="347548" y="464751"/>
                </a:cubicBezTo>
                <a:close/>
                <a:moveTo>
                  <a:pt x="184951" y="373636"/>
                </a:moveTo>
                <a:cubicBezTo>
                  <a:pt x="186643" y="394610"/>
                  <a:pt x="189135" y="414874"/>
                  <a:pt x="192250" y="434160"/>
                </a:cubicBezTo>
                <a:cubicBezTo>
                  <a:pt x="210496" y="427228"/>
                  <a:pt x="229275" y="419229"/>
                  <a:pt x="248322" y="410253"/>
                </a:cubicBezTo>
                <a:cubicBezTo>
                  <a:pt x="237642" y="404653"/>
                  <a:pt x="226961" y="398699"/>
                  <a:pt x="216281" y="392566"/>
                </a:cubicBezTo>
                <a:cubicBezTo>
                  <a:pt x="205600" y="386434"/>
                  <a:pt x="195187" y="380124"/>
                  <a:pt x="184951" y="373636"/>
                </a:cubicBezTo>
                <a:close/>
                <a:moveTo>
                  <a:pt x="102445" y="314355"/>
                </a:moveTo>
                <a:cubicBezTo>
                  <a:pt x="33556" y="373991"/>
                  <a:pt x="8456" y="423406"/>
                  <a:pt x="21095" y="445270"/>
                </a:cubicBezTo>
                <a:cubicBezTo>
                  <a:pt x="31330" y="463045"/>
                  <a:pt x="68178" y="467045"/>
                  <a:pt x="119711" y="456024"/>
                </a:cubicBezTo>
                <a:cubicBezTo>
                  <a:pt x="137156" y="452291"/>
                  <a:pt x="155847" y="446959"/>
                  <a:pt x="175250" y="440293"/>
                </a:cubicBezTo>
                <a:cubicBezTo>
                  <a:pt x="171067" y="415407"/>
                  <a:pt x="168041" y="389011"/>
                  <a:pt x="166261" y="361548"/>
                </a:cubicBezTo>
                <a:cubicBezTo>
                  <a:pt x="143298" y="346262"/>
                  <a:pt x="121937" y="330442"/>
                  <a:pt x="102445" y="314355"/>
                </a:cubicBezTo>
                <a:close/>
                <a:moveTo>
                  <a:pt x="268226" y="284379"/>
                </a:moveTo>
                <a:cubicBezTo>
                  <a:pt x="278373" y="284379"/>
                  <a:pt x="286562" y="292652"/>
                  <a:pt x="286562" y="302793"/>
                </a:cubicBezTo>
                <a:cubicBezTo>
                  <a:pt x="286562" y="307685"/>
                  <a:pt x="282557" y="311688"/>
                  <a:pt x="277661" y="311688"/>
                </a:cubicBezTo>
                <a:cubicBezTo>
                  <a:pt x="272765" y="311688"/>
                  <a:pt x="268760" y="307685"/>
                  <a:pt x="268760" y="302793"/>
                </a:cubicBezTo>
                <a:cubicBezTo>
                  <a:pt x="268760" y="302437"/>
                  <a:pt x="268493" y="302170"/>
                  <a:pt x="268226" y="302170"/>
                </a:cubicBezTo>
                <a:cubicBezTo>
                  <a:pt x="263241" y="302170"/>
                  <a:pt x="259324" y="298167"/>
                  <a:pt x="259324" y="293274"/>
                </a:cubicBezTo>
                <a:cubicBezTo>
                  <a:pt x="259324" y="288382"/>
                  <a:pt x="263241" y="284379"/>
                  <a:pt x="268226" y="284379"/>
                </a:cubicBezTo>
                <a:close/>
                <a:moveTo>
                  <a:pt x="268259" y="264192"/>
                </a:moveTo>
                <a:cubicBezTo>
                  <a:pt x="246988" y="264192"/>
                  <a:pt x="229633" y="281525"/>
                  <a:pt x="229633" y="302769"/>
                </a:cubicBezTo>
                <a:cubicBezTo>
                  <a:pt x="229633" y="324014"/>
                  <a:pt x="246988" y="341258"/>
                  <a:pt x="268259" y="341258"/>
                </a:cubicBezTo>
                <a:cubicBezTo>
                  <a:pt x="289441" y="341258"/>
                  <a:pt x="306796" y="324014"/>
                  <a:pt x="306796" y="302769"/>
                </a:cubicBezTo>
                <a:cubicBezTo>
                  <a:pt x="306796" y="281525"/>
                  <a:pt x="289441" y="264192"/>
                  <a:pt x="268259" y="264192"/>
                </a:cubicBezTo>
                <a:close/>
                <a:moveTo>
                  <a:pt x="268259" y="246414"/>
                </a:moveTo>
                <a:cubicBezTo>
                  <a:pt x="299320" y="246414"/>
                  <a:pt x="324596" y="271658"/>
                  <a:pt x="324596" y="302769"/>
                </a:cubicBezTo>
                <a:cubicBezTo>
                  <a:pt x="324596" y="333792"/>
                  <a:pt x="299320" y="359036"/>
                  <a:pt x="268259" y="359036"/>
                </a:cubicBezTo>
                <a:cubicBezTo>
                  <a:pt x="237109" y="359036"/>
                  <a:pt x="211833" y="333792"/>
                  <a:pt x="211833" y="302769"/>
                </a:cubicBezTo>
                <a:cubicBezTo>
                  <a:pt x="211833" y="271658"/>
                  <a:pt x="237109" y="246414"/>
                  <a:pt x="268259" y="246414"/>
                </a:cubicBezTo>
                <a:close/>
                <a:moveTo>
                  <a:pt x="40394" y="216841"/>
                </a:moveTo>
                <a:cubicBezTo>
                  <a:pt x="29541" y="216841"/>
                  <a:pt x="20822" y="225640"/>
                  <a:pt x="20822" y="236394"/>
                </a:cubicBezTo>
                <a:cubicBezTo>
                  <a:pt x="20822" y="247148"/>
                  <a:pt x="29541" y="255947"/>
                  <a:pt x="40394" y="255947"/>
                </a:cubicBezTo>
                <a:cubicBezTo>
                  <a:pt x="51159" y="255947"/>
                  <a:pt x="59966" y="247148"/>
                  <a:pt x="59966" y="236394"/>
                </a:cubicBezTo>
                <a:cubicBezTo>
                  <a:pt x="59966" y="225640"/>
                  <a:pt x="51159" y="216841"/>
                  <a:pt x="40394" y="216841"/>
                </a:cubicBezTo>
                <a:close/>
                <a:moveTo>
                  <a:pt x="40394" y="199065"/>
                </a:moveTo>
                <a:cubicBezTo>
                  <a:pt x="60945" y="199065"/>
                  <a:pt x="77759" y="215774"/>
                  <a:pt x="77759" y="236394"/>
                </a:cubicBezTo>
                <a:cubicBezTo>
                  <a:pt x="77759" y="257014"/>
                  <a:pt x="60945" y="273723"/>
                  <a:pt x="40394" y="273723"/>
                </a:cubicBezTo>
                <a:cubicBezTo>
                  <a:pt x="19755" y="273723"/>
                  <a:pt x="3030" y="257014"/>
                  <a:pt x="3030" y="236394"/>
                </a:cubicBezTo>
                <a:cubicBezTo>
                  <a:pt x="3030" y="215774"/>
                  <a:pt x="19755" y="199065"/>
                  <a:pt x="40394" y="199065"/>
                </a:cubicBezTo>
                <a:close/>
                <a:moveTo>
                  <a:pt x="344180" y="171442"/>
                </a:moveTo>
                <a:cubicBezTo>
                  <a:pt x="325934" y="178375"/>
                  <a:pt x="307155" y="186373"/>
                  <a:pt x="288108" y="195350"/>
                </a:cubicBezTo>
                <a:cubicBezTo>
                  <a:pt x="298788" y="200949"/>
                  <a:pt x="309469" y="206815"/>
                  <a:pt x="320149" y="212947"/>
                </a:cubicBezTo>
                <a:cubicBezTo>
                  <a:pt x="330830" y="219169"/>
                  <a:pt x="341243" y="225390"/>
                  <a:pt x="351479" y="231878"/>
                </a:cubicBezTo>
                <a:cubicBezTo>
                  <a:pt x="349787" y="210903"/>
                  <a:pt x="347295" y="190639"/>
                  <a:pt x="344180" y="171442"/>
                </a:cubicBezTo>
                <a:close/>
                <a:moveTo>
                  <a:pt x="429598" y="122001"/>
                </a:moveTo>
                <a:cubicBezTo>
                  <a:pt x="418823" y="122001"/>
                  <a:pt x="410008" y="130800"/>
                  <a:pt x="410008" y="141554"/>
                </a:cubicBezTo>
                <a:cubicBezTo>
                  <a:pt x="410008" y="152397"/>
                  <a:pt x="418823" y="161107"/>
                  <a:pt x="429598" y="161107"/>
                </a:cubicBezTo>
                <a:cubicBezTo>
                  <a:pt x="440372" y="161107"/>
                  <a:pt x="449188" y="152397"/>
                  <a:pt x="449188" y="141554"/>
                </a:cubicBezTo>
                <a:cubicBezTo>
                  <a:pt x="449188" y="130800"/>
                  <a:pt x="440372" y="122001"/>
                  <a:pt x="429598" y="122001"/>
                </a:cubicBezTo>
                <a:close/>
                <a:moveTo>
                  <a:pt x="429598" y="104225"/>
                </a:moveTo>
                <a:cubicBezTo>
                  <a:pt x="450167" y="104225"/>
                  <a:pt x="466997" y="121023"/>
                  <a:pt x="466997" y="141554"/>
                </a:cubicBezTo>
                <a:cubicBezTo>
                  <a:pt x="466997" y="162174"/>
                  <a:pt x="450167" y="178883"/>
                  <a:pt x="429598" y="178883"/>
                </a:cubicBezTo>
                <a:cubicBezTo>
                  <a:pt x="408939" y="178883"/>
                  <a:pt x="392198" y="162174"/>
                  <a:pt x="392198" y="141554"/>
                </a:cubicBezTo>
                <a:cubicBezTo>
                  <a:pt x="392198" y="121023"/>
                  <a:pt x="408939" y="104225"/>
                  <a:pt x="429598" y="104225"/>
                </a:cubicBezTo>
                <a:close/>
                <a:moveTo>
                  <a:pt x="268260" y="0"/>
                </a:moveTo>
                <a:cubicBezTo>
                  <a:pt x="283924" y="0"/>
                  <a:pt x="298788" y="8976"/>
                  <a:pt x="312228" y="26574"/>
                </a:cubicBezTo>
                <a:cubicBezTo>
                  <a:pt x="324154" y="42216"/>
                  <a:pt x="334835" y="64258"/>
                  <a:pt x="343824" y="92254"/>
                </a:cubicBezTo>
                <a:cubicBezTo>
                  <a:pt x="349253" y="109140"/>
                  <a:pt x="353971" y="127715"/>
                  <a:pt x="357976" y="147623"/>
                </a:cubicBezTo>
                <a:cubicBezTo>
                  <a:pt x="363138" y="145846"/>
                  <a:pt x="368300" y="144157"/>
                  <a:pt x="373374" y="142557"/>
                </a:cubicBezTo>
                <a:cubicBezTo>
                  <a:pt x="378002" y="141135"/>
                  <a:pt x="382986" y="143802"/>
                  <a:pt x="384499" y="148423"/>
                </a:cubicBezTo>
                <a:cubicBezTo>
                  <a:pt x="385923" y="153134"/>
                  <a:pt x="383342" y="158111"/>
                  <a:pt x="378625" y="159622"/>
                </a:cubicBezTo>
                <a:cubicBezTo>
                  <a:pt x="372839" y="161310"/>
                  <a:pt x="367054" y="163266"/>
                  <a:pt x="361180" y="165310"/>
                </a:cubicBezTo>
                <a:cubicBezTo>
                  <a:pt x="365363" y="190017"/>
                  <a:pt x="368389" y="216502"/>
                  <a:pt x="370169" y="243965"/>
                </a:cubicBezTo>
                <a:cubicBezTo>
                  <a:pt x="393132" y="259252"/>
                  <a:pt x="414582" y="275161"/>
                  <a:pt x="433985" y="291159"/>
                </a:cubicBezTo>
                <a:cubicBezTo>
                  <a:pt x="502963" y="231523"/>
                  <a:pt x="528063" y="182107"/>
                  <a:pt x="515424" y="160244"/>
                </a:cubicBezTo>
                <a:cubicBezTo>
                  <a:pt x="510618" y="152067"/>
                  <a:pt x="500471" y="146735"/>
                  <a:pt x="485252" y="144513"/>
                </a:cubicBezTo>
                <a:cubicBezTo>
                  <a:pt x="480445" y="143802"/>
                  <a:pt x="477063" y="139269"/>
                  <a:pt x="477775" y="134381"/>
                </a:cubicBezTo>
                <a:cubicBezTo>
                  <a:pt x="478487" y="129493"/>
                  <a:pt x="483027" y="126204"/>
                  <a:pt x="487922" y="126915"/>
                </a:cubicBezTo>
                <a:cubicBezTo>
                  <a:pt x="508749" y="130026"/>
                  <a:pt x="523167" y="138203"/>
                  <a:pt x="530822" y="151356"/>
                </a:cubicBezTo>
                <a:cubicBezTo>
                  <a:pt x="542926" y="172420"/>
                  <a:pt x="535272" y="202549"/>
                  <a:pt x="508571" y="238633"/>
                </a:cubicBezTo>
                <a:cubicBezTo>
                  <a:pt x="493440" y="259163"/>
                  <a:pt x="472791" y="280849"/>
                  <a:pt x="447692" y="302801"/>
                </a:cubicBezTo>
                <a:cubicBezTo>
                  <a:pt x="462912" y="316133"/>
                  <a:pt x="476707" y="329464"/>
                  <a:pt x="488634" y="342618"/>
                </a:cubicBezTo>
                <a:cubicBezTo>
                  <a:pt x="508304" y="364481"/>
                  <a:pt x="522188" y="384656"/>
                  <a:pt x="529754" y="402787"/>
                </a:cubicBezTo>
                <a:cubicBezTo>
                  <a:pt x="538298" y="423229"/>
                  <a:pt x="538654" y="440559"/>
                  <a:pt x="530822" y="454157"/>
                </a:cubicBezTo>
                <a:cubicBezTo>
                  <a:pt x="522900" y="467756"/>
                  <a:pt x="507770" y="476110"/>
                  <a:pt x="485697" y="478954"/>
                </a:cubicBezTo>
                <a:cubicBezTo>
                  <a:pt x="480089" y="479665"/>
                  <a:pt x="474126" y="480020"/>
                  <a:pt x="467718" y="480020"/>
                </a:cubicBezTo>
                <a:cubicBezTo>
                  <a:pt x="451786" y="480020"/>
                  <a:pt x="433540" y="477799"/>
                  <a:pt x="412980" y="473444"/>
                </a:cubicBezTo>
                <a:cubicBezTo>
                  <a:pt x="369635" y="464112"/>
                  <a:pt x="319526" y="445714"/>
                  <a:pt x="268260" y="420385"/>
                </a:cubicBezTo>
                <a:cubicBezTo>
                  <a:pt x="243427" y="432561"/>
                  <a:pt x="219040" y="443137"/>
                  <a:pt x="195454" y="451936"/>
                </a:cubicBezTo>
                <a:cubicBezTo>
                  <a:pt x="197412" y="461801"/>
                  <a:pt x="199548" y="471488"/>
                  <a:pt x="201862" y="480731"/>
                </a:cubicBezTo>
                <a:cubicBezTo>
                  <a:pt x="203019" y="485531"/>
                  <a:pt x="200171" y="490330"/>
                  <a:pt x="195365" y="491485"/>
                </a:cubicBezTo>
                <a:cubicBezTo>
                  <a:pt x="194653" y="491752"/>
                  <a:pt x="193941" y="491841"/>
                  <a:pt x="193229" y="491841"/>
                </a:cubicBezTo>
                <a:cubicBezTo>
                  <a:pt x="189224" y="491841"/>
                  <a:pt x="185574" y="489086"/>
                  <a:pt x="184595" y="485086"/>
                </a:cubicBezTo>
                <a:cubicBezTo>
                  <a:pt x="182370" y="476288"/>
                  <a:pt x="180323" y="467222"/>
                  <a:pt x="178543" y="457979"/>
                </a:cubicBezTo>
                <a:cubicBezTo>
                  <a:pt x="159318" y="464467"/>
                  <a:pt x="140805" y="469711"/>
                  <a:pt x="123450" y="473444"/>
                </a:cubicBezTo>
                <a:cubicBezTo>
                  <a:pt x="102979" y="477799"/>
                  <a:pt x="84644" y="480020"/>
                  <a:pt x="68712" y="480020"/>
                </a:cubicBezTo>
                <a:cubicBezTo>
                  <a:pt x="62304" y="480020"/>
                  <a:pt x="56341" y="479665"/>
                  <a:pt x="50733" y="478954"/>
                </a:cubicBezTo>
                <a:cubicBezTo>
                  <a:pt x="28660" y="476110"/>
                  <a:pt x="13530" y="467756"/>
                  <a:pt x="5608" y="454157"/>
                </a:cubicBezTo>
                <a:cubicBezTo>
                  <a:pt x="-6496" y="433094"/>
                  <a:pt x="1158" y="402965"/>
                  <a:pt x="27859" y="366881"/>
                </a:cubicBezTo>
                <a:cubicBezTo>
                  <a:pt x="43079" y="346351"/>
                  <a:pt x="63728" y="324665"/>
                  <a:pt x="88738" y="302712"/>
                </a:cubicBezTo>
                <a:cubicBezTo>
                  <a:pt x="83042" y="297735"/>
                  <a:pt x="77524" y="292758"/>
                  <a:pt x="72183" y="287692"/>
                </a:cubicBezTo>
                <a:cubicBezTo>
                  <a:pt x="68623" y="284315"/>
                  <a:pt x="68534" y="278716"/>
                  <a:pt x="71916" y="275161"/>
                </a:cubicBezTo>
                <a:cubicBezTo>
                  <a:pt x="75298" y="271606"/>
                  <a:pt x="80906" y="271428"/>
                  <a:pt x="84466" y="274805"/>
                </a:cubicBezTo>
                <a:cubicBezTo>
                  <a:pt x="90251" y="280227"/>
                  <a:pt x="96214" y="285648"/>
                  <a:pt x="102534" y="291070"/>
                </a:cubicBezTo>
                <a:cubicBezTo>
                  <a:pt x="114104" y="281560"/>
                  <a:pt x="126476" y="272050"/>
                  <a:pt x="139559" y="262540"/>
                </a:cubicBezTo>
                <a:cubicBezTo>
                  <a:pt x="143565" y="259607"/>
                  <a:pt x="149083" y="260496"/>
                  <a:pt x="152020" y="264496"/>
                </a:cubicBezTo>
                <a:cubicBezTo>
                  <a:pt x="154868" y="268495"/>
                  <a:pt x="153978" y="274005"/>
                  <a:pt x="150062" y="276938"/>
                </a:cubicBezTo>
                <a:cubicBezTo>
                  <a:pt x="137957" y="285648"/>
                  <a:pt x="126743" y="294269"/>
                  <a:pt x="116329" y="302712"/>
                </a:cubicBezTo>
                <a:cubicBezTo>
                  <a:pt x="131460" y="315155"/>
                  <a:pt x="147748" y="327331"/>
                  <a:pt x="165104" y="339329"/>
                </a:cubicBezTo>
                <a:cubicBezTo>
                  <a:pt x="164659" y="327242"/>
                  <a:pt x="164392" y="315066"/>
                  <a:pt x="164392" y="302801"/>
                </a:cubicBezTo>
                <a:cubicBezTo>
                  <a:pt x="164392" y="262896"/>
                  <a:pt x="166884" y="224235"/>
                  <a:pt x="171868" y="187795"/>
                </a:cubicBezTo>
                <a:cubicBezTo>
                  <a:pt x="172491" y="182996"/>
                  <a:pt x="176941" y="179530"/>
                  <a:pt x="181836" y="180241"/>
                </a:cubicBezTo>
                <a:cubicBezTo>
                  <a:pt x="186732" y="180863"/>
                  <a:pt x="190114" y="185307"/>
                  <a:pt x="189491" y="190195"/>
                </a:cubicBezTo>
                <a:cubicBezTo>
                  <a:pt x="184595" y="225834"/>
                  <a:pt x="182192" y="263696"/>
                  <a:pt x="182192" y="302801"/>
                </a:cubicBezTo>
                <a:cubicBezTo>
                  <a:pt x="182192" y="319332"/>
                  <a:pt x="182637" y="335597"/>
                  <a:pt x="183527" y="351594"/>
                </a:cubicBezTo>
                <a:cubicBezTo>
                  <a:pt x="196967" y="360393"/>
                  <a:pt x="210852" y="368925"/>
                  <a:pt x="225181" y="377191"/>
                </a:cubicBezTo>
                <a:cubicBezTo>
                  <a:pt x="239511" y="385456"/>
                  <a:pt x="253930" y="393188"/>
                  <a:pt x="268260" y="400476"/>
                </a:cubicBezTo>
                <a:cubicBezTo>
                  <a:pt x="282500" y="393188"/>
                  <a:pt x="296919" y="385456"/>
                  <a:pt x="311249" y="377191"/>
                </a:cubicBezTo>
                <a:cubicBezTo>
                  <a:pt x="314720" y="375147"/>
                  <a:pt x="318280" y="373102"/>
                  <a:pt x="321840" y="370969"/>
                </a:cubicBezTo>
                <a:cubicBezTo>
                  <a:pt x="326023" y="368481"/>
                  <a:pt x="331542" y="369814"/>
                  <a:pt x="334034" y="374080"/>
                </a:cubicBezTo>
                <a:cubicBezTo>
                  <a:pt x="336526" y="378257"/>
                  <a:pt x="335191" y="383768"/>
                  <a:pt x="330919" y="386256"/>
                </a:cubicBezTo>
                <a:cubicBezTo>
                  <a:pt x="327358" y="388389"/>
                  <a:pt x="323709" y="390522"/>
                  <a:pt x="320149" y="392566"/>
                </a:cubicBezTo>
                <a:cubicBezTo>
                  <a:pt x="309469" y="398699"/>
                  <a:pt x="298788" y="404653"/>
                  <a:pt x="288108" y="410253"/>
                </a:cubicBezTo>
                <a:cubicBezTo>
                  <a:pt x="333856" y="431938"/>
                  <a:pt x="378091" y="447758"/>
                  <a:pt x="416718" y="456024"/>
                </a:cubicBezTo>
                <a:cubicBezTo>
                  <a:pt x="468252" y="467045"/>
                  <a:pt x="505100" y="463045"/>
                  <a:pt x="515424" y="445270"/>
                </a:cubicBezTo>
                <a:cubicBezTo>
                  <a:pt x="525659" y="427495"/>
                  <a:pt x="510707" y="393544"/>
                  <a:pt x="475372" y="354616"/>
                </a:cubicBezTo>
                <a:cubicBezTo>
                  <a:pt x="463446" y="341285"/>
                  <a:pt x="449472" y="327864"/>
                  <a:pt x="433985" y="314444"/>
                </a:cubicBezTo>
                <a:cubicBezTo>
                  <a:pt x="422415" y="323954"/>
                  <a:pt x="409954" y="333552"/>
                  <a:pt x="396871" y="343062"/>
                </a:cubicBezTo>
                <a:cubicBezTo>
                  <a:pt x="395269" y="344129"/>
                  <a:pt x="393488" y="344751"/>
                  <a:pt x="391619" y="344751"/>
                </a:cubicBezTo>
                <a:cubicBezTo>
                  <a:pt x="388860" y="344751"/>
                  <a:pt x="386190" y="343418"/>
                  <a:pt x="384410" y="341018"/>
                </a:cubicBezTo>
                <a:cubicBezTo>
                  <a:pt x="381562" y="337107"/>
                  <a:pt x="382452" y="331508"/>
                  <a:pt x="386457" y="328664"/>
                </a:cubicBezTo>
                <a:cubicBezTo>
                  <a:pt x="398562" y="319865"/>
                  <a:pt x="409776" y="311245"/>
                  <a:pt x="420101" y="302801"/>
                </a:cubicBezTo>
                <a:cubicBezTo>
                  <a:pt x="405059" y="290447"/>
                  <a:pt x="388682" y="278183"/>
                  <a:pt x="371326" y="266273"/>
                </a:cubicBezTo>
                <a:cubicBezTo>
                  <a:pt x="371860" y="278271"/>
                  <a:pt x="372038" y="290447"/>
                  <a:pt x="372038" y="302801"/>
                </a:cubicBezTo>
                <a:cubicBezTo>
                  <a:pt x="372038" y="342618"/>
                  <a:pt x="369546" y="381279"/>
                  <a:pt x="364562" y="417718"/>
                </a:cubicBezTo>
                <a:cubicBezTo>
                  <a:pt x="364028" y="422162"/>
                  <a:pt x="360201" y="425450"/>
                  <a:pt x="355840" y="425450"/>
                </a:cubicBezTo>
                <a:cubicBezTo>
                  <a:pt x="355395" y="425450"/>
                  <a:pt x="355039" y="425362"/>
                  <a:pt x="354594" y="425362"/>
                </a:cubicBezTo>
                <a:cubicBezTo>
                  <a:pt x="349698" y="424651"/>
                  <a:pt x="346316" y="420207"/>
                  <a:pt x="346939" y="415319"/>
                </a:cubicBezTo>
                <a:cubicBezTo>
                  <a:pt x="351835" y="379679"/>
                  <a:pt x="354238" y="341818"/>
                  <a:pt x="354238" y="302801"/>
                </a:cubicBezTo>
                <a:cubicBezTo>
                  <a:pt x="354238" y="286270"/>
                  <a:pt x="353793" y="269917"/>
                  <a:pt x="352903" y="253919"/>
                </a:cubicBezTo>
                <a:cubicBezTo>
                  <a:pt x="339552" y="245209"/>
                  <a:pt x="325578" y="236677"/>
                  <a:pt x="311249" y="228412"/>
                </a:cubicBezTo>
                <a:cubicBezTo>
                  <a:pt x="296919" y="220146"/>
                  <a:pt x="282500" y="212325"/>
                  <a:pt x="268260" y="205126"/>
                </a:cubicBezTo>
                <a:cubicBezTo>
                  <a:pt x="253930" y="212325"/>
                  <a:pt x="239511" y="220146"/>
                  <a:pt x="225181" y="228412"/>
                </a:cubicBezTo>
                <a:cubicBezTo>
                  <a:pt x="218862" y="231967"/>
                  <a:pt x="212543" y="235789"/>
                  <a:pt x="206401" y="239521"/>
                </a:cubicBezTo>
                <a:cubicBezTo>
                  <a:pt x="204977" y="240410"/>
                  <a:pt x="203375" y="240855"/>
                  <a:pt x="201773" y="240855"/>
                </a:cubicBezTo>
                <a:cubicBezTo>
                  <a:pt x="198747" y="240855"/>
                  <a:pt x="195810" y="239255"/>
                  <a:pt x="194119" y="236589"/>
                </a:cubicBezTo>
                <a:cubicBezTo>
                  <a:pt x="191627" y="232322"/>
                  <a:pt x="192962" y="226901"/>
                  <a:pt x="197145" y="224324"/>
                </a:cubicBezTo>
                <a:cubicBezTo>
                  <a:pt x="203464" y="220502"/>
                  <a:pt x="209873" y="216680"/>
                  <a:pt x="216281" y="212947"/>
                </a:cubicBezTo>
                <a:cubicBezTo>
                  <a:pt x="226961" y="206815"/>
                  <a:pt x="237642" y="200949"/>
                  <a:pt x="248322" y="195350"/>
                </a:cubicBezTo>
                <a:cubicBezTo>
                  <a:pt x="202574" y="173664"/>
                  <a:pt x="158339" y="157755"/>
                  <a:pt x="119711" y="149490"/>
                </a:cubicBezTo>
                <a:cubicBezTo>
                  <a:pt x="68178" y="138469"/>
                  <a:pt x="31330" y="142469"/>
                  <a:pt x="21095" y="160244"/>
                </a:cubicBezTo>
                <a:cubicBezTo>
                  <a:pt x="17179" y="166910"/>
                  <a:pt x="16823" y="175797"/>
                  <a:pt x="19849" y="186640"/>
                </a:cubicBezTo>
                <a:cubicBezTo>
                  <a:pt x="21184" y="191351"/>
                  <a:pt x="18425" y="196239"/>
                  <a:pt x="13708" y="197572"/>
                </a:cubicBezTo>
                <a:cubicBezTo>
                  <a:pt x="8990" y="198905"/>
                  <a:pt x="4006" y="196150"/>
                  <a:pt x="2671" y="191439"/>
                </a:cubicBezTo>
                <a:cubicBezTo>
                  <a:pt x="-1690" y="175886"/>
                  <a:pt x="-711" y="162377"/>
                  <a:pt x="5608" y="151356"/>
                </a:cubicBezTo>
                <a:cubicBezTo>
                  <a:pt x="13530" y="137758"/>
                  <a:pt x="28660" y="129404"/>
                  <a:pt x="50733" y="126649"/>
                </a:cubicBezTo>
                <a:cubicBezTo>
                  <a:pt x="70225" y="124071"/>
                  <a:pt x="94701" y="125938"/>
                  <a:pt x="123450" y="132159"/>
                </a:cubicBezTo>
                <a:cubicBezTo>
                  <a:pt x="166884" y="141402"/>
                  <a:pt x="216904" y="159888"/>
                  <a:pt x="268260" y="185218"/>
                </a:cubicBezTo>
                <a:cubicBezTo>
                  <a:pt x="292914" y="173042"/>
                  <a:pt x="317390" y="162466"/>
                  <a:pt x="340976" y="153667"/>
                </a:cubicBezTo>
                <a:cubicBezTo>
                  <a:pt x="337149" y="133492"/>
                  <a:pt x="332343" y="114739"/>
                  <a:pt x="326913" y="97675"/>
                </a:cubicBezTo>
                <a:cubicBezTo>
                  <a:pt x="310715" y="47638"/>
                  <a:pt x="288820" y="17775"/>
                  <a:pt x="268260" y="17775"/>
                </a:cubicBezTo>
                <a:cubicBezTo>
                  <a:pt x="243249" y="17775"/>
                  <a:pt x="217527" y="60169"/>
                  <a:pt x="200883" y="128515"/>
                </a:cubicBezTo>
                <a:cubicBezTo>
                  <a:pt x="199726" y="133314"/>
                  <a:pt x="194920" y="136247"/>
                  <a:pt x="190203" y="135092"/>
                </a:cubicBezTo>
                <a:cubicBezTo>
                  <a:pt x="185396" y="133936"/>
                  <a:pt x="182459" y="129137"/>
                  <a:pt x="183616" y="124338"/>
                </a:cubicBezTo>
                <a:cubicBezTo>
                  <a:pt x="192517" y="87721"/>
                  <a:pt x="204265" y="57236"/>
                  <a:pt x="217527" y="36173"/>
                </a:cubicBezTo>
                <a:cubicBezTo>
                  <a:pt x="232747" y="12176"/>
                  <a:pt x="249746" y="0"/>
                  <a:pt x="268260" y="0"/>
                </a:cubicBezTo>
                <a:close/>
              </a:path>
            </a:pathLst>
          </a:custGeom>
          <a:solidFill>
            <a:srgbClr val="F56EFC"/>
          </a:solidFill>
          <a:ln>
            <a:noFill/>
          </a:ln>
        </p:spPr>
        <p:txBody>
          <a:bodyPr/>
          <a:p>
            <a:endParaRPr lang="zh-CN" altLang="en-US"/>
          </a:p>
        </p:txBody>
      </p:sp>
      <p:sp>
        <p:nvSpPr>
          <p:cNvPr id="95" name="big-heart_77483"/>
          <p:cNvSpPr>
            <a:spLocks noChangeAspect="1"/>
          </p:cNvSpPr>
          <p:nvPr/>
        </p:nvSpPr>
        <p:spPr bwMode="auto">
          <a:xfrm>
            <a:off x="3709757" y="2247636"/>
            <a:ext cx="313167" cy="312693"/>
          </a:xfrm>
          <a:custGeom>
            <a:avLst/>
            <a:gdLst>
              <a:gd name="connsiteX0" fmla="*/ 309263 w 606439"/>
              <a:gd name="connsiteY0" fmla="*/ 306068 h 605522"/>
              <a:gd name="connsiteX1" fmla="*/ 293894 w 606439"/>
              <a:gd name="connsiteY1" fmla="*/ 322586 h 605522"/>
              <a:gd name="connsiteX2" fmla="*/ 310436 w 606439"/>
              <a:gd name="connsiteY2" fmla="*/ 337933 h 605522"/>
              <a:gd name="connsiteX3" fmla="*/ 325805 w 606439"/>
              <a:gd name="connsiteY3" fmla="*/ 321415 h 605522"/>
              <a:gd name="connsiteX4" fmla="*/ 309263 w 606439"/>
              <a:gd name="connsiteY4" fmla="*/ 306068 h 605522"/>
              <a:gd name="connsiteX5" fmla="*/ 40594 w 606439"/>
              <a:gd name="connsiteY5" fmla="*/ 245205 h 605522"/>
              <a:gd name="connsiteX6" fmla="*/ 52669 w 606439"/>
              <a:gd name="connsiteY6" fmla="*/ 247005 h 605522"/>
              <a:gd name="connsiteX7" fmla="*/ 59935 w 606439"/>
              <a:gd name="connsiteY7" fmla="*/ 256605 h 605522"/>
              <a:gd name="connsiteX8" fmla="*/ 60069 w 606439"/>
              <a:gd name="connsiteY8" fmla="*/ 256782 h 605522"/>
              <a:gd name="connsiteX9" fmla="*/ 58353 w 606439"/>
              <a:gd name="connsiteY9" fmla="*/ 268980 h 605522"/>
              <a:gd name="connsiteX10" fmla="*/ 48456 w 606439"/>
              <a:gd name="connsiteY10" fmla="*/ 276344 h 605522"/>
              <a:gd name="connsiteX11" fmla="*/ 38313 w 606439"/>
              <a:gd name="connsiteY11" fmla="*/ 274843 h 605522"/>
              <a:gd name="connsiteX12" fmla="*/ 36297 w 606439"/>
              <a:gd name="connsiteY12" fmla="*/ 274544 h 605522"/>
              <a:gd name="connsiteX13" fmla="*/ 28979 w 606439"/>
              <a:gd name="connsiteY13" fmla="*/ 264748 h 605522"/>
              <a:gd name="connsiteX14" fmla="*/ 30692 w 606439"/>
              <a:gd name="connsiteY14" fmla="*/ 252608 h 605522"/>
              <a:gd name="connsiteX15" fmla="*/ 40594 w 606439"/>
              <a:gd name="connsiteY15" fmla="*/ 245185 h 605522"/>
              <a:gd name="connsiteX16" fmla="*/ 30695 w 606439"/>
              <a:gd name="connsiteY16" fmla="*/ 252594 h 605522"/>
              <a:gd name="connsiteX17" fmla="*/ 30692 w 606439"/>
              <a:gd name="connsiteY17" fmla="*/ 252608 h 605522"/>
              <a:gd name="connsiteX18" fmla="*/ 30691 w 606439"/>
              <a:gd name="connsiteY18" fmla="*/ 252610 h 605522"/>
              <a:gd name="connsiteX19" fmla="*/ 28974 w 606439"/>
              <a:gd name="connsiteY19" fmla="*/ 264755 h 605522"/>
              <a:gd name="connsiteX20" fmla="*/ 36296 w 606439"/>
              <a:gd name="connsiteY20" fmla="*/ 274544 h 605522"/>
              <a:gd name="connsiteX21" fmla="*/ 38313 w 606439"/>
              <a:gd name="connsiteY21" fmla="*/ 274843 h 605522"/>
              <a:gd name="connsiteX22" fmla="*/ 48454 w 606439"/>
              <a:gd name="connsiteY22" fmla="*/ 276345 h 605522"/>
              <a:gd name="connsiteX23" fmla="*/ 48456 w 606439"/>
              <a:gd name="connsiteY23" fmla="*/ 276344 h 605522"/>
              <a:gd name="connsiteX24" fmla="*/ 48459 w 606439"/>
              <a:gd name="connsiteY24" fmla="*/ 276344 h 605522"/>
              <a:gd name="connsiteX25" fmla="*/ 60079 w 606439"/>
              <a:gd name="connsiteY25" fmla="*/ 256795 h 605522"/>
              <a:gd name="connsiteX26" fmla="*/ 59935 w 606439"/>
              <a:gd name="connsiteY26" fmla="*/ 256605 h 605522"/>
              <a:gd name="connsiteX27" fmla="*/ 52663 w 606439"/>
              <a:gd name="connsiteY27" fmla="*/ 246986 h 605522"/>
              <a:gd name="connsiteX28" fmla="*/ 40594 w 606439"/>
              <a:gd name="connsiteY28" fmla="*/ 245185 h 605522"/>
              <a:gd name="connsiteX29" fmla="*/ 435733 w 606439"/>
              <a:gd name="connsiteY29" fmla="*/ 181800 h 605522"/>
              <a:gd name="connsiteX30" fmla="*/ 446058 w 606439"/>
              <a:gd name="connsiteY30" fmla="*/ 186106 h 605522"/>
              <a:gd name="connsiteX31" fmla="*/ 446058 w 606439"/>
              <a:gd name="connsiteY31" fmla="*/ 206607 h 605522"/>
              <a:gd name="connsiteX32" fmla="*/ 340705 w 606439"/>
              <a:gd name="connsiteY32" fmla="*/ 346251 h 605522"/>
              <a:gd name="connsiteX33" fmla="*/ 340470 w 606439"/>
              <a:gd name="connsiteY33" fmla="*/ 346016 h 605522"/>
              <a:gd name="connsiteX34" fmla="*/ 335895 w 606439"/>
              <a:gd name="connsiteY34" fmla="*/ 351640 h 605522"/>
              <a:gd name="connsiteX35" fmla="*/ 280285 w 606439"/>
              <a:gd name="connsiteY35" fmla="*/ 351640 h 605522"/>
              <a:gd name="connsiteX36" fmla="*/ 269492 w 606439"/>
              <a:gd name="connsiteY36" fmla="*/ 316846 h 605522"/>
              <a:gd name="connsiteX37" fmla="*/ 208251 w 606439"/>
              <a:gd name="connsiteY37" fmla="*/ 241401 h 605522"/>
              <a:gd name="connsiteX38" fmla="*/ 207665 w 606439"/>
              <a:gd name="connsiteY38" fmla="*/ 226874 h 605522"/>
              <a:gd name="connsiteX39" fmla="*/ 222212 w 606439"/>
              <a:gd name="connsiteY39" fmla="*/ 226405 h 605522"/>
              <a:gd name="connsiteX40" fmla="*/ 299878 w 606439"/>
              <a:gd name="connsiteY40" fmla="*/ 280529 h 605522"/>
              <a:gd name="connsiteX41" fmla="*/ 425409 w 606439"/>
              <a:gd name="connsiteY41" fmla="*/ 186106 h 605522"/>
              <a:gd name="connsiteX42" fmla="*/ 435733 w 606439"/>
              <a:gd name="connsiteY42" fmla="*/ 181800 h 605522"/>
              <a:gd name="connsiteX43" fmla="*/ 303278 w 606439"/>
              <a:gd name="connsiteY43" fmla="*/ 74972 h 605522"/>
              <a:gd name="connsiteX44" fmla="*/ 78841 w 606439"/>
              <a:gd name="connsiteY44" fmla="*/ 299071 h 605522"/>
              <a:gd name="connsiteX45" fmla="*/ 303278 w 606439"/>
              <a:gd name="connsiteY45" fmla="*/ 523169 h 605522"/>
              <a:gd name="connsiteX46" fmla="*/ 527598 w 606439"/>
              <a:gd name="connsiteY46" fmla="*/ 299071 h 605522"/>
              <a:gd name="connsiteX47" fmla="*/ 303278 w 606439"/>
              <a:gd name="connsiteY47" fmla="*/ 74972 h 605522"/>
              <a:gd name="connsiteX48" fmla="*/ 303278 w 606439"/>
              <a:gd name="connsiteY48" fmla="*/ 0 h 605522"/>
              <a:gd name="connsiteX49" fmla="*/ 496977 w 606439"/>
              <a:gd name="connsiteY49" fmla="*/ 70052 h 605522"/>
              <a:gd name="connsiteX50" fmla="*/ 510235 w 606439"/>
              <a:gd name="connsiteY50" fmla="*/ 56815 h 605522"/>
              <a:gd name="connsiteX51" fmla="*/ 505190 w 606439"/>
              <a:gd name="connsiteY51" fmla="*/ 51778 h 605522"/>
              <a:gd name="connsiteX52" fmla="*/ 505190 w 606439"/>
              <a:gd name="connsiteY52" fmla="*/ 36432 h 605522"/>
              <a:gd name="connsiteX53" fmla="*/ 524431 w 606439"/>
              <a:gd name="connsiteY53" fmla="*/ 17220 h 605522"/>
              <a:gd name="connsiteX54" fmla="*/ 539917 w 606439"/>
              <a:gd name="connsiteY54" fmla="*/ 17220 h 605522"/>
              <a:gd name="connsiteX55" fmla="*/ 585673 w 606439"/>
              <a:gd name="connsiteY55" fmla="*/ 63024 h 605522"/>
              <a:gd name="connsiteX56" fmla="*/ 585908 w 606439"/>
              <a:gd name="connsiteY56" fmla="*/ 63141 h 605522"/>
              <a:gd name="connsiteX57" fmla="*/ 585908 w 606439"/>
              <a:gd name="connsiteY57" fmla="*/ 78487 h 605522"/>
              <a:gd name="connsiteX58" fmla="*/ 566549 w 606439"/>
              <a:gd name="connsiteY58" fmla="*/ 97699 h 605522"/>
              <a:gd name="connsiteX59" fmla="*/ 551180 w 606439"/>
              <a:gd name="connsiteY59" fmla="*/ 97699 h 605522"/>
              <a:gd name="connsiteX60" fmla="*/ 546135 w 606439"/>
              <a:gd name="connsiteY60" fmla="*/ 92661 h 605522"/>
              <a:gd name="connsiteX61" fmla="*/ 533113 w 606439"/>
              <a:gd name="connsiteY61" fmla="*/ 105664 h 605522"/>
              <a:gd name="connsiteX62" fmla="*/ 606439 w 606439"/>
              <a:gd name="connsiteY62" fmla="*/ 302703 h 605522"/>
              <a:gd name="connsiteX63" fmla="*/ 303278 w 606439"/>
              <a:gd name="connsiteY63" fmla="*/ 605522 h 605522"/>
              <a:gd name="connsiteX64" fmla="*/ 0 w 606439"/>
              <a:gd name="connsiteY64" fmla="*/ 302703 h 605522"/>
              <a:gd name="connsiteX65" fmla="*/ 73326 w 606439"/>
              <a:gd name="connsiteY65" fmla="*/ 105664 h 605522"/>
              <a:gd name="connsiteX66" fmla="*/ 60304 w 606439"/>
              <a:gd name="connsiteY66" fmla="*/ 92544 h 605522"/>
              <a:gd name="connsiteX67" fmla="*/ 55259 w 606439"/>
              <a:gd name="connsiteY67" fmla="*/ 97699 h 605522"/>
              <a:gd name="connsiteX68" fmla="*/ 39890 w 606439"/>
              <a:gd name="connsiteY68" fmla="*/ 97699 h 605522"/>
              <a:gd name="connsiteX69" fmla="*/ 20649 w 606439"/>
              <a:gd name="connsiteY69" fmla="*/ 78487 h 605522"/>
              <a:gd name="connsiteX70" fmla="*/ 20649 w 606439"/>
              <a:gd name="connsiteY70" fmla="*/ 63141 h 605522"/>
              <a:gd name="connsiteX71" fmla="*/ 20766 w 606439"/>
              <a:gd name="connsiteY71" fmla="*/ 63024 h 605522"/>
              <a:gd name="connsiteX72" fmla="*/ 66522 w 606439"/>
              <a:gd name="connsiteY72" fmla="*/ 17220 h 605522"/>
              <a:gd name="connsiteX73" fmla="*/ 81891 w 606439"/>
              <a:gd name="connsiteY73" fmla="*/ 17220 h 605522"/>
              <a:gd name="connsiteX74" fmla="*/ 101249 w 606439"/>
              <a:gd name="connsiteY74" fmla="*/ 36432 h 605522"/>
              <a:gd name="connsiteX75" fmla="*/ 101249 w 606439"/>
              <a:gd name="connsiteY75" fmla="*/ 51778 h 605522"/>
              <a:gd name="connsiteX76" fmla="*/ 96204 w 606439"/>
              <a:gd name="connsiteY76" fmla="*/ 56815 h 605522"/>
              <a:gd name="connsiteX77" fmla="*/ 109462 w 606439"/>
              <a:gd name="connsiteY77" fmla="*/ 69935 h 605522"/>
              <a:gd name="connsiteX78" fmla="*/ 303278 w 606439"/>
              <a:gd name="connsiteY78" fmla="*/ 0 h 6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6439" h="605522">
                <a:moveTo>
                  <a:pt x="309263" y="306068"/>
                </a:moveTo>
                <a:cubicBezTo>
                  <a:pt x="300464" y="306302"/>
                  <a:pt x="293542" y="313683"/>
                  <a:pt x="293894" y="322586"/>
                </a:cubicBezTo>
                <a:cubicBezTo>
                  <a:pt x="294246" y="331373"/>
                  <a:pt x="301637" y="338284"/>
                  <a:pt x="310436" y="337933"/>
                </a:cubicBezTo>
                <a:cubicBezTo>
                  <a:pt x="319235" y="337582"/>
                  <a:pt x="326157" y="330201"/>
                  <a:pt x="325805" y="321415"/>
                </a:cubicBezTo>
                <a:cubicBezTo>
                  <a:pt x="325571" y="312628"/>
                  <a:pt x="318062" y="305717"/>
                  <a:pt x="309263" y="306068"/>
                </a:cubicBezTo>
                <a:close/>
                <a:moveTo>
                  <a:pt x="40594" y="245205"/>
                </a:moveTo>
                <a:cubicBezTo>
                  <a:pt x="44820" y="244152"/>
                  <a:pt x="49133" y="244913"/>
                  <a:pt x="52669" y="247005"/>
                </a:cubicBezTo>
                <a:lnTo>
                  <a:pt x="59935" y="256605"/>
                </a:lnTo>
                <a:lnTo>
                  <a:pt x="60069" y="256782"/>
                </a:lnTo>
                <a:cubicBezTo>
                  <a:pt x="61184" y="261116"/>
                  <a:pt x="60450" y="265451"/>
                  <a:pt x="58353" y="268980"/>
                </a:cubicBezTo>
                <a:lnTo>
                  <a:pt x="48456" y="276344"/>
                </a:lnTo>
                <a:lnTo>
                  <a:pt x="38313" y="274843"/>
                </a:lnTo>
                <a:lnTo>
                  <a:pt x="36297" y="274544"/>
                </a:lnTo>
                <a:cubicBezTo>
                  <a:pt x="32762" y="272450"/>
                  <a:pt x="30035" y="269024"/>
                  <a:pt x="28979" y="264748"/>
                </a:cubicBezTo>
                <a:lnTo>
                  <a:pt x="30692" y="252608"/>
                </a:lnTo>
                <a:close/>
                <a:moveTo>
                  <a:pt x="40594" y="245185"/>
                </a:moveTo>
                <a:cubicBezTo>
                  <a:pt x="36253" y="246298"/>
                  <a:pt x="32792" y="249050"/>
                  <a:pt x="30695" y="252594"/>
                </a:cubicBezTo>
                <a:lnTo>
                  <a:pt x="30692" y="252608"/>
                </a:lnTo>
                <a:lnTo>
                  <a:pt x="30691" y="252610"/>
                </a:lnTo>
                <a:cubicBezTo>
                  <a:pt x="28593" y="256151"/>
                  <a:pt x="27859" y="260482"/>
                  <a:pt x="28974" y="264755"/>
                </a:cubicBezTo>
                <a:cubicBezTo>
                  <a:pt x="30031" y="269028"/>
                  <a:pt x="32760" y="272452"/>
                  <a:pt x="36296" y="274544"/>
                </a:cubicBezTo>
                <a:lnTo>
                  <a:pt x="38313" y="274843"/>
                </a:lnTo>
                <a:lnTo>
                  <a:pt x="48454" y="276345"/>
                </a:lnTo>
                <a:lnTo>
                  <a:pt x="48456" y="276344"/>
                </a:lnTo>
                <a:lnTo>
                  <a:pt x="48459" y="276344"/>
                </a:lnTo>
                <a:cubicBezTo>
                  <a:pt x="57144" y="274120"/>
                  <a:pt x="62309" y="265457"/>
                  <a:pt x="60079" y="256795"/>
                </a:cubicBezTo>
                <a:lnTo>
                  <a:pt x="59935" y="256605"/>
                </a:lnTo>
                <a:lnTo>
                  <a:pt x="52663" y="246986"/>
                </a:lnTo>
                <a:cubicBezTo>
                  <a:pt x="49129" y="244892"/>
                  <a:pt x="44818" y="244130"/>
                  <a:pt x="40594" y="245185"/>
                </a:cubicBezTo>
                <a:close/>
                <a:moveTo>
                  <a:pt x="435733" y="181800"/>
                </a:moveTo>
                <a:cubicBezTo>
                  <a:pt x="439458" y="181800"/>
                  <a:pt x="443184" y="183236"/>
                  <a:pt x="446058" y="186106"/>
                </a:cubicBezTo>
                <a:cubicBezTo>
                  <a:pt x="451689" y="191729"/>
                  <a:pt x="451689" y="200984"/>
                  <a:pt x="446058" y="206607"/>
                </a:cubicBezTo>
                <a:lnTo>
                  <a:pt x="340705" y="346251"/>
                </a:lnTo>
                <a:lnTo>
                  <a:pt x="340470" y="346016"/>
                </a:lnTo>
                <a:cubicBezTo>
                  <a:pt x="339180" y="348008"/>
                  <a:pt x="337654" y="349882"/>
                  <a:pt x="335895" y="351640"/>
                </a:cubicBezTo>
                <a:cubicBezTo>
                  <a:pt x="320643" y="366869"/>
                  <a:pt x="295654" y="366869"/>
                  <a:pt x="280285" y="351640"/>
                </a:cubicBezTo>
                <a:cubicBezTo>
                  <a:pt x="270900" y="342150"/>
                  <a:pt x="267263" y="329030"/>
                  <a:pt x="269492" y="316846"/>
                </a:cubicBezTo>
                <a:lnTo>
                  <a:pt x="208251" y="241401"/>
                </a:lnTo>
                <a:cubicBezTo>
                  <a:pt x="204028" y="237535"/>
                  <a:pt x="203793" y="231092"/>
                  <a:pt x="207665" y="226874"/>
                </a:cubicBezTo>
                <a:cubicBezTo>
                  <a:pt x="211536" y="222657"/>
                  <a:pt x="218106" y="222422"/>
                  <a:pt x="222212" y="226405"/>
                </a:cubicBezTo>
                <a:lnTo>
                  <a:pt x="299878" y="280529"/>
                </a:lnTo>
                <a:lnTo>
                  <a:pt x="425409" y="186106"/>
                </a:lnTo>
                <a:cubicBezTo>
                  <a:pt x="428284" y="183236"/>
                  <a:pt x="432008" y="181800"/>
                  <a:pt x="435733" y="181800"/>
                </a:cubicBezTo>
                <a:close/>
                <a:moveTo>
                  <a:pt x="303278" y="74972"/>
                </a:moveTo>
                <a:cubicBezTo>
                  <a:pt x="179268" y="74972"/>
                  <a:pt x="78841" y="175366"/>
                  <a:pt x="78841" y="299071"/>
                </a:cubicBezTo>
                <a:cubicBezTo>
                  <a:pt x="78841" y="422893"/>
                  <a:pt x="179268" y="523169"/>
                  <a:pt x="303278" y="523169"/>
                </a:cubicBezTo>
                <a:cubicBezTo>
                  <a:pt x="427171" y="523169"/>
                  <a:pt x="527598" y="422893"/>
                  <a:pt x="527598" y="299071"/>
                </a:cubicBezTo>
                <a:cubicBezTo>
                  <a:pt x="527598" y="175366"/>
                  <a:pt x="427171" y="74972"/>
                  <a:pt x="303278" y="74972"/>
                </a:cubicBezTo>
                <a:close/>
                <a:moveTo>
                  <a:pt x="303278" y="0"/>
                </a:moveTo>
                <a:cubicBezTo>
                  <a:pt x="376957" y="0"/>
                  <a:pt x="444417" y="26357"/>
                  <a:pt x="496977" y="70052"/>
                </a:cubicBezTo>
                <a:lnTo>
                  <a:pt x="510235" y="56815"/>
                </a:lnTo>
                <a:lnTo>
                  <a:pt x="505190" y="51778"/>
                </a:lnTo>
                <a:cubicBezTo>
                  <a:pt x="500966" y="47561"/>
                  <a:pt x="500966" y="40649"/>
                  <a:pt x="505190" y="36432"/>
                </a:cubicBezTo>
                <a:lnTo>
                  <a:pt x="524431" y="17220"/>
                </a:lnTo>
                <a:cubicBezTo>
                  <a:pt x="528772" y="13003"/>
                  <a:pt x="535694" y="13003"/>
                  <a:pt x="539917" y="17220"/>
                </a:cubicBezTo>
                <a:lnTo>
                  <a:pt x="585673" y="63024"/>
                </a:lnTo>
                <a:lnTo>
                  <a:pt x="585908" y="63141"/>
                </a:lnTo>
                <a:cubicBezTo>
                  <a:pt x="590131" y="67358"/>
                  <a:pt x="590131" y="74270"/>
                  <a:pt x="585908" y="78487"/>
                </a:cubicBezTo>
                <a:lnTo>
                  <a:pt x="566549" y="97699"/>
                </a:lnTo>
                <a:cubicBezTo>
                  <a:pt x="562326" y="101916"/>
                  <a:pt x="555404" y="101916"/>
                  <a:pt x="551180" y="97699"/>
                </a:cubicBezTo>
                <a:lnTo>
                  <a:pt x="546135" y="92661"/>
                </a:lnTo>
                <a:lnTo>
                  <a:pt x="533113" y="105664"/>
                </a:lnTo>
                <a:cubicBezTo>
                  <a:pt x="578751" y="158614"/>
                  <a:pt x="606439" y="227378"/>
                  <a:pt x="606439" y="302703"/>
                </a:cubicBezTo>
                <a:cubicBezTo>
                  <a:pt x="606439" y="469986"/>
                  <a:pt x="470697" y="605522"/>
                  <a:pt x="303278" y="605522"/>
                </a:cubicBezTo>
                <a:cubicBezTo>
                  <a:pt x="135742" y="605522"/>
                  <a:pt x="0" y="469986"/>
                  <a:pt x="0" y="302703"/>
                </a:cubicBezTo>
                <a:cubicBezTo>
                  <a:pt x="0" y="227378"/>
                  <a:pt x="27688" y="158614"/>
                  <a:pt x="73326" y="105664"/>
                </a:cubicBezTo>
                <a:lnTo>
                  <a:pt x="60304" y="92544"/>
                </a:lnTo>
                <a:lnTo>
                  <a:pt x="55259" y="97699"/>
                </a:lnTo>
                <a:cubicBezTo>
                  <a:pt x="51035" y="101916"/>
                  <a:pt x="44113" y="101916"/>
                  <a:pt x="39890" y="97699"/>
                </a:cubicBezTo>
                <a:lnTo>
                  <a:pt x="20649" y="78487"/>
                </a:lnTo>
                <a:cubicBezTo>
                  <a:pt x="16308" y="74270"/>
                  <a:pt x="16308" y="67358"/>
                  <a:pt x="20649" y="63141"/>
                </a:cubicBezTo>
                <a:lnTo>
                  <a:pt x="20766" y="63024"/>
                </a:lnTo>
                <a:lnTo>
                  <a:pt x="66522" y="17220"/>
                </a:lnTo>
                <a:cubicBezTo>
                  <a:pt x="70863" y="13003"/>
                  <a:pt x="77667" y="13003"/>
                  <a:pt x="81891" y="17220"/>
                </a:cubicBezTo>
                <a:lnTo>
                  <a:pt x="101249" y="36432"/>
                </a:lnTo>
                <a:cubicBezTo>
                  <a:pt x="105355" y="40649"/>
                  <a:pt x="105355" y="47561"/>
                  <a:pt x="101249" y="51778"/>
                </a:cubicBezTo>
                <a:lnTo>
                  <a:pt x="96204" y="56815"/>
                </a:lnTo>
                <a:lnTo>
                  <a:pt x="109462" y="69935"/>
                </a:lnTo>
                <a:cubicBezTo>
                  <a:pt x="162022" y="26357"/>
                  <a:pt x="229482" y="0"/>
                  <a:pt x="303278" y="0"/>
                </a:cubicBezTo>
                <a:close/>
              </a:path>
            </a:pathLst>
          </a:custGeom>
          <a:solidFill>
            <a:srgbClr val="60CCFF"/>
          </a:solidFill>
          <a:ln>
            <a:noFill/>
          </a:ln>
        </p:spPr>
        <p:txBody>
          <a:bodyPr/>
          <a:p>
            <a:endParaRPr lang="zh-CN" altLang="en-US"/>
          </a:p>
        </p:txBody>
      </p:sp>
      <p:sp>
        <p:nvSpPr>
          <p:cNvPr id="32" name="big-heart_77483"/>
          <p:cNvSpPr>
            <a:spLocks noChangeAspect="1"/>
          </p:cNvSpPr>
          <p:nvPr/>
        </p:nvSpPr>
        <p:spPr bwMode="auto">
          <a:xfrm>
            <a:off x="8068529" y="3433438"/>
            <a:ext cx="313167" cy="242071"/>
          </a:xfrm>
          <a:custGeom>
            <a:avLst/>
            <a:gdLst>
              <a:gd name="T0" fmla="*/ 6681 w 6866"/>
              <a:gd name="T1" fmla="*/ 126 h 5315"/>
              <a:gd name="T2" fmla="*/ 6231 w 6866"/>
              <a:gd name="T3" fmla="*/ 69 h 5315"/>
              <a:gd name="T4" fmla="*/ 231 w 6866"/>
              <a:gd name="T5" fmla="*/ 2829 h 5315"/>
              <a:gd name="T6" fmla="*/ 15 w 6866"/>
              <a:gd name="T7" fmla="*/ 3205 h 5315"/>
              <a:gd name="T8" fmla="*/ 297 w 6866"/>
              <a:gd name="T9" fmla="*/ 3534 h 5315"/>
              <a:gd name="T10" fmla="*/ 1492 w 6866"/>
              <a:gd name="T11" fmla="*/ 3833 h 5315"/>
              <a:gd name="T12" fmla="*/ 2196 w 6866"/>
              <a:gd name="T13" fmla="*/ 5120 h 5315"/>
              <a:gd name="T14" fmla="*/ 2464 w 6866"/>
              <a:gd name="T15" fmla="*/ 5310 h 5315"/>
              <a:gd name="T16" fmla="*/ 2526 w 6866"/>
              <a:gd name="T17" fmla="*/ 5315 h 5315"/>
              <a:gd name="T18" fmla="*/ 2778 w 6866"/>
              <a:gd name="T19" fmla="*/ 5217 h 5315"/>
              <a:gd name="T20" fmla="*/ 3461 w 6866"/>
              <a:gd name="T21" fmla="*/ 4594 h 5315"/>
              <a:gd name="T22" fmla="*/ 3473 w 6866"/>
              <a:gd name="T23" fmla="*/ 4582 h 5315"/>
              <a:gd name="T24" fmla="*/ 5347 w 6866"/>
              <a:gd name="T25" fmla="*/ 5173 h 5315"/>
              <a:gd name="T26" fmla="*/ 5646 w 6866"/>
              <a:gd name="T27" fmla="*/ 5141 h 5315"/>
              <a:gd name="T28" fmla="*/ 5826 w 6866"/>
              <a:gd name="T29" fmla="*/ 4899 h 5315"/>
              <a:gd name="T30" fmla="*/ 6828 w 6866"/>
              <a:gd name="T31" fmla="*/ 556 h 5315"/>
              <a:gd name="T32" fmla="*/ 6681 w 6866"/>
              <a:gd name="T33" fmla="*/ 126 h 5315"/>
              <a:gd name="T34" fmla="*/ 1690 w 6866"/>
              <a:gd name="T35" fmla="*/ 3434 h 5315"/>
              <a:gd name="T36" fmla="*/ 568 w 6866"/>
              <a:gd name="T37" fmla="*/ 3154 h 5315"/>
              <a:gd name="T38" fmla="*/ 4640 w 6866"/>
              <a:gd name="T39" fmla="*/ 1280 h 5315"/>
              <a:gd name="T40" fmla="*/ 1754 w 6866"/>
              <a:gd name="T41" fmla="*/ 3461 h 5315"/>
              <a:gd name="T42" fmla="*/ 1690 w 6866"/>
              <a:gd name="T43" fmla="*/ 3434 h 5315"/>
              <a:gd name="T44" fmla="*/ 2541 w 6866"/>
              <a:gd name="T45" fmla="*/ 4844 h 5315"/>
              <a:gd name="T46" fmla="*/ 1986 w 6866"/>
              <a:gd name="T47" fmla="*/ 3830 h 5315"/>
              <a:gd name="T48" fmla="*/ 2002 w 6866"/>
              <a:gd name="T49" fmla="*/ 3819 h 5315"/>
              <a:gd name="T50" fmla="*/ 5226 w 6866"/>
              <a:gd name="T51" fmla="*/ 1383 h 5315"/>
              <a:gd name="T52" fmla="*/ 2734 w 6866"/>
              <a:gd name="T53" fmla="*/ 4021 h 5315"/>
              <a:gd name="T54" fmla="*/ 2681 w 6866"/>
              <a:gd name="T55" fmla="*/ 4225 h 5315"/>
              <a:gd name="T56" fmla="*/ 2826 w 6866"/>
              <a:gd name="T57" fmla="*/ 4378 h 5315"/>
              <a:gd name="T58" fmla="*/ 2994 w 6866"/>
              <a:gd name="T59" fmla="*/ 4431 h 5315"/>
              <a:gd name="T60" fmla="*/ 2541 w 6866"/>
              <a:gd name="T61" fmla="*/ 4844 h 5315"/>
              <a:gd name="T62" fmla="*/ 5416 w 6866"/>
              <a:gd name="T63" fmla="*/ 4738 h 5315"/>
              <a:gd name="T64" fmla="*/ 3289 w 6866"/>
              <a:gd name="T65" fmla="*/ 4067 h 5315"/>
              <a:gd name="T66" fmla="*/ 6309 w 6866"/>
              <a:gd name="T67" fmla="*/ 870 h 5315"/>
              <a:gd name="T68" fmla="*/ 5416 w 6866"/>
              <a:gd name="T69" fmla="*/ 4738 h 5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66" h="5315">
                <a:moveTo>
                  <a:pt x="6681" y="126"/>
                </a:moveTo>
                <a:cubicBezTo>
                  <a:pt x="6553" y="22"/>
                  <a:pt x="6381" y="0"/>
                  <a:pt x="6231" y="69"/>
                </a:cubicBezTo>
                <a:lnTo>
                  <a:pt x="231" y="2829"/>
                </a:lnTo>
                <a:cubicBezTo>
                  <a:pt x="85" y="2897"/>
                  <a:pt x="0" y="3044"/>
                  <a:pt x="15" y="3205"/>
                </a:cubicBezTo>
                <a:cubicBezTo>
                  <a:pt x="30" y="3366"/>
                  <a:pt x="141" y="3495"/>
                  <a:pt x="297" y="3534"/>
                </a:cubicBezTo>
                <a:lnTo>
                  <a:pt x="1492" y="3833"/>
                </a:lnTo>
                <a:lnTo>
                  <a:pt x="2196" y="5120"/>
                </a:lnTo>
                <a:cubicBezTo>
                  <a:pt x="2252" y="5222"/>
                  <a:pt x="2349" y="5291"/>
                  <a:pt x="2464" y="5310"/>
                </a:cubicBezTo>
                <a:cubicBezTo>
                  <a:pt x="2485" y="5313"/>
                  <a:pt x="2505" y="5315"/>
                  <a:pt x="2526" y="5315"/>
                </a:cubicBezTo>
                <a:cubicBezTo>
                  <a:pt x="2619" y="5315"/>
                  <a:pt x="2708" y="5281"/>
                  <a:pt x="2778" y="5217"/>
                </a:cubicBezTo>
                <a:lnTo>
                  <a:pt x="3461" y="4594"/>
                </a:lnTo>
                <a:cubicBezTo>
                  <a:pt x="3465" y="4590"/>
                  <a:pt x="3469" y="4586"/>
                  <a:pt x="3473" y="4582"/>
                </a:cubicBezTo>
                <a:lnTo>
                  <a:pt x="5347" y="5173"/>
                </a:lnTo>
                <a:cubicBezTo>
                  <a:pt x="5447" y="5204"/>
                  <a:pt x="5556" y="5192"/>
                  <a:pt x="5646" y="5141"/>
                </a:cubicBezTo>
                <a:cubicBezTo>
                  <a:pt x="5737" y="5089"/>
                  <a:pt x="5802" y="5001"/>
                  <a:pt x="5826" y="4899"/>
                </a:cubicBezTo>
                <a:lnTo>
                  <a:pt x="6828" y="556"/>
                </a:lnTo>
                <a:cubicBezTo>
                  <a:pt x="6866" y="395"/>
                  <a:pt x="6809" y="231"/>
                  <a:pt x="6681" y="126"/>
                </a:cubicBezTo>
                <a:close/>
                <a:moveTo>
                  <a:pt x="1690" y="3434"/>
                </a:moveTo>
                <a:lnTo>
                  <a:pt x="568" y="3154"/>
                </a:lnTo>
                <a:lnTo>
                  <a:pt x="4640" y="1280"/>
                </a:lnTo>
                <a:lnTo>
                  <a:pt x="1754" y="3461"/>
                </a:lnTo>
                <a:cubicBezTo>
                  <a:pt x="1734" y="3449"/>
                  <a:pt x="1713" y="3440"/>
                  <a:pt x="1690" y="3434"/>
                </a:cubicBezTo>
                <a:close/>
                <a:moveTo>
                  <a:pt x="2541" y="4844"/>
                </a:moveTo>
                <a:lnTo>
                  <a:pt x="1986" y="3830"/>
                </a:lnTo>
                <a:cubicBezTo>
                  <a:pt x="1992" y="3826"/>
                  <a:pt x="1997" y="3823"/>
                  <a:pt x="2002" y="3819"/>
                </a:cubicBezTo>
                <a:lnTo>
                  <a:pt x="5226" y="1383"/>
                </a:lnTo>
                <a:lnTo>
                  <a:pt x="2734" y="4021"/>
                </a:lnTo>
                <a:cubicBezTo>
                  <a:pt x="2682" y="4076"/>
                  <a:pt x="2662" y="4153"/>
                  <a:pt x="2681" y="4225"/>
                </a:cubicBezTo>
                <a:cubicBezTo>
                  <a:pt x="2700" y="4298"/>
                  <a:pt x="2755" y="4355"/>
                  <a:pt x="2826" y="4378"/>
                </a:cubicBezTo>
                <a:lnTo>
                  <a:pt x="2994" y="4431"/>
                </a:lnTo>
                <a:lnTo>
                  <a:pt x="2541" y="4844"/>
                </a:lnTo>
                <a:close/>
                <a:moveTo>
                  <a:pt x="5416" y="4738"/>
                </a:moveTo>
                <a:lnTo>
                  <a:pt x="3289" y="4067"/>
                </a:lnTo>
                <a:lnTo>
                  <a:pt x="6309" y="870"/>
                </a:lnTo>
                <a:lnTo>
                  <a:pt x="5416" y="4738"/>
                </a:lnTo>
                <a:close/>
              </a:path>
            </a:pathLst>
          </a:custGeom>
          <a:solidFill>
            <a:srgbClr val="F56EFC"/>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圆角 21"/>
          <p:cNvSpPr/>
          <p:nvPr/>
        </p:nvSpPr>
        <p:spPr>
          <a:xfrm>
            <a:off x="6354715" y="656451"/>
            <a:ext cx="560351" cy="302242"/>
          </a:xfrm>
          <a:prstGeom prst="roundRect">
            <a:avLst>
              <a:gd name="adj" fmla="val 50000"/>
            </a:avLst>
          </a:prstGeom>
          <a:gradFill flip="none" rotWithShape="1">
            <a:gsLst>
              <a:gs pos="0">
                <a:srgbClr val="5FC9FF"/>
              </a:gs>
              <a:gs pos="100000">
                <a:srgbClr val="63B9F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6354445" y="2840990"/>
            <a:ext cx="5404485" cy="1050290"/>
          </a:xfrm>
          <a:prstGeom prst="rect">
            <a:avLst/>
          </a:prstGeom>
          <a:noFill/>
        </p:spPr>
        <p:txBody>
          <a:bodyPr wrap="square" rtlCol="0">
            <a:spAutoFit/>
          </a:bodyPr>
          <a:lstStyle/>
          <a:p>
            <a:pPr>
              <a:lnSpc>
                <a:spcPct val="120000"/>
              </a:lnSpc>
            </a:pPr>
            <a:r>
              <a:rPr lang="en-US" altLang="zh-CN" sz="2600" b="1" spc="200" dirty="0">
                <a:solidFill>
                  <a:schemeClr val="tx1">
                    <a:lumMod val="65000"/>
                    <a:lumOff val="35000"/>
                  </a:schemeClr>
                </a:solidFill>
              </a:rPr>
              <a:t>THUẬT TOÁN USER - BASED COLLABORATIVE FILTERING</a:t>
            </a:r>
            <a:endParaRPr lang="en-US" altLang="zh-CN" sz="2600" b="1" spc="200" dirty="0">
              <a:solidFill>
                <a:schemeClr val="tx1">
                  <a:lumMod val="65000"/>
                  <a:lumOff val="35000"/>
                </a:schemeClr>
              </a:solidFill>
            </a:endParaRPr>
          </a:p>
        </p:txBody>
      </p:sp>
      <p:sp>
        <p:nvSpPr>
          <p:cNvPr id="65" name="矩形: 圆角 64"/>
          <p:cNvSpPr/>
          <p:nvPr/>
        </p:nvSpPr>
        <p:spPr>
          <a:xfrm>
            <a:off x="8131340" y="3964978"/>
            <a:ext cx="1693900" cy="357336"/>
          </a:xfrm>
          <a:prstGeom prst="roundRect">
            <a:avLst>
              <a:gd name="adj" fmla="val 50000"/>
            </a:avLst>
          </a:prstGeom>
          <a:solidFill>
            <a:srgbClr val="FF7270"/>
          </a:solidFill>
          <a:ln>
            <a:noFill/>
          </a:ln>
          <a:effectLst>
            <a:outerShdw blurRad="139700" dist="38100" dir="5400000" algn="t" rotWithShape="0">
              <a:srgbClr val="FF7270">
                <a:alpha val="7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Picture 1"/>
          <p:cNvPicPr>
            <a:picLocks noChangeAspect="1"/>
          </p:cNvPicPr>
          <p:nvPr/>
        </p:nvPicPr>
        <p:blipFill>
          <a:blip r:embed="rId1"/>
          <a:stretch>
            <a:fillRect/>
          </a:stretch>
        </p:blipFill>
        <p:spPr>
          <a:xfrm>
            <a:off x="620395" y="958850"/>
            <a:ext cx="5587365" cy="51676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506095" y="760095"/>
            <a:ext cx="5408295" cy="5335270"/>
          </a:xfrm>
          <a:prstGeom prst="rect">
            <a:avLst/>
          </a:prstGeom>
        </p:spPr>
      </p:pic>
      <p:pic>
        <p:nvPicPr>
          <p:cNvPr id="4" name="Picture 3"/>
          <p:cNvPicPr>
            <a:picLocks noChangeAspect="1"/>
          </p:cNvPicPr>
          <p:nvPr/>
        </p:nvPicPr>
        <p:blipFill>
          <a:blip r:embed="rId2"/>
          <a:stretch>
            <a:fillRect/>
          </a:stretch>
        </p:blipFill>
        <p:spPr>
          <a:xfrm>
            <a:off x="6225540" y="760095"/>
            <a:ext cx="5431790" cy="5488305"/>
          </a:xfrm>
          <a:prstGeom prst="rect">
            <a:avLst/>
          </a:prstGeom>
        </p:spPr>
      </p:pic>
      <p:cxnSp>
        <p:nvCxnSpPr>
          <p:cNvPr id="5" name="Straight Connector 4"/>
          <p:cNvCxnSpPr/>
          <p:nvPr/>
        </p:nvCxnSpPr>
        <p:spPr>
          <a:xfrm>
            <a:off x="6094095" y="730885"/>
            <a:ext cx="0" cy="49777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4"/>
          <p:cNvSpPr txBox="1"/>
          <p:nvPr/>
        </p:nvSpPr>
        <p:spPr>
          <a:xfrm>
            <a:off x="6657884" y="657860"/>
            <a:ext cx="4688115" cy="461665"/>
          </a:xfrm>
          <a:prstGeom prst="rect">
            <a:avLst/>
          </a:prstGeom>
          <a:noFill/>
        </p:spPr>
        <p:txBody>
          <a:bodyPr wrap="square" rtlCol="0">
            <a:spAutoFit/>
          </a:bodyPr>
          <a:p>
            <a:pPr algn="ctr"/>
            <a:r>
              <a:rPr lang="en-US" sz="2400" dirty="0" err="1" smtClean="0"/>
              <a:t>Cosin</a:t>
            </a:r>
            <a:r>
              <a:rPr lang="en-US" sz="2400" dirty="0" smtClean="0"/>
              <a:t> Similarity</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6"/>
                                        </p:tgtEl>
                                        <p:attrNameLst>
                                          <p:attrName>stroke.color</p:attrName>
                                        </p:attrNameLst>
                                      </p:cBhvr>
                                      <p:to>
                                        <a:schemeClr val="accent2"/>
                                      </p:to>
                                    </p:animClr>
                                    <p:set>
                                      <p:cBhvr>
                                        <p:cTn id="7" dur="2000" fill="hold"/>
                                        <p:tgtEl>
                                          <p:spTgt spid="6"/>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25" presetClass="exit" presetSubtype="0" fill="hold" nodeType="clickEffect">
                                  <p:stCondLst>
                                    <p:cond delay="0"/>
                                  </p:stCondLst>
                                  <p:childTnLst>
                                    <p:animEffect transition="out" filter="fade">
                                      <p:cBhvr>
                                        <p:cTn id="11" dur="1000" accel="50000">
                                          <p:stCondLst>
                                            <p:cond delay="0"/>
                                          </p:stCondLst>
                                        </p:cTn>
                                        <p:tgtEl>
                                          <p:spTgt spid="6"/>
                                        </p:tgtEl>
                                      </p:cBhvr>
                                    </p:animEffect>
                                    <p:anim calcmode="lin" valueType="num">
                                      <p:cBhvr>
                                        <p:cTn id="12"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13"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14"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15" dur="1000"/>
                                        <p:tgtEl>
                                          <p:spTgt spid="6"/>
                                        </p:tgtEl>
                                        <p:attrNameLst>
                                          <p:attrName>ppt_h</p:attrName>
                                        </p:attrNameLst>
                                      </p:cBhvr>
                                      <p:tavLst>
                                        <p:tav tm="0">
                                          <p:val>
                                            <p:strVal val="ppt_h"/>
                                          </p:val>
                                        </p:tav>
                                        <p:tav tm="100000">
                                          <p:val>
                                            <p:strVal val="ppt_h"/>
                                          </p:val>
                                        </p:tav>
                                      </p:tavLst>
                                    </p:anim>
                                    <p:anim calcmode="lin" valueType="num">
                                      <p:cBhvr>
                                        <p:cTn id="16"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17"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18" dur="500" accel="50000">
                                          <p:stCondLst>
                                            <p:cond delay="500"/>
                                          </p:stCondLst>
                                        </p:cTn>
                                        <p:tgtEl>
                                          <p:spTgt spid="6"/>
                                        </p:tgtEl>
                                        <p:attrNameLst>
                                          <p:attrName>style.rotation</p:attrName>
                                        </p:attrNameLst>
                                      </p:cBhvr>
                                      <p:tavLst>
                                        <p:tav tm="0">
                                          <p:val>
                                            <p:fltVal val="0"/>
                                          </p:val>
                                        </p:tav>
                                        <p:tav tm="100000">
                                          <p:val>
                                            <p:fltVal val="-90"/>
                                          </p:val>
                                        </p:tav>
                                      </p:tavLst>
                                    </p:anim>
                                    <p:set>
                                      <p:cBhvr>
                                        <p:cTn id="19"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圆角 21"/>
          <p:cNvSpPr/>
          <p:nvPr/>
        </p:nvSpPr>
        <p:spPr>
          <a:xfrm>
            <a:off x="9723315" y="636451"/>
            <a:ext cx="745372" cy="302242"/>
          </a:xfrm>
          <a:prstGeom prst="roundRect">
            <a:avLst>
              <a:gd name="adj" fmla="val 50000"/>
            </a:avLst>
          </a:prstGeom>
          <a:gradFill flip="none" rotWithShape="1">
            <a:gsLst>
              <a:gs pos="0">
                <a:srgbClr val="5FC9FF"/>
              </a:gs>
              <a:gs pos="100000">
                <a:srgbClr val="63B9F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Straight Connector 4"/>
          <p:cNvCxnSpPr/>
          <p:nvPr/>
        </p:nvCxnSpPr>
        <p:spPr>
          <a:xfrm>
            <a:off x="6094095" y="730885"/>
            <a:ext cx="0" cy="49777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1"/>
          <a:stretch>
            <a:fillRect/>
          </a:stretch>
        </p:blipFill>
        <p:spPr>
          <a:xfrm>
            <a:off x="613410" y="654050"/>
            <a:ext cx="5060950" cy="5549265"/>
          </a:xfrm>
          <a:prstGeom prst="rect">
            <a:avLst/>
          </a:prstGeom>
        </p:spPr>
      </p:pic>
      <p:pic>
        <p:nvPicPr>
          <p:cNvPr id="7" name="Picture 6"/>
          <p:cNvPicPr>
            <a:picLocks noChangeAspect="1"/>
          </p:cNvPicPr>
          <p:nvPr/>
        </p:nvPicPr>
        <p:blipFill>
          <a:blip r:embed="rId2"/>
          <a:stretch>
            <a:fillRect/>
          </a:stretch>
        </p:blipFill>
        <p:spPr>
          <a:xfrm>
            <a:off x="6238875" y="730250"/>
            <a:ext cx="5333365" cy="5597525"/>
          </a:xfrm>
          <a:prstGeom prst="rect">
            <a:avLst/>
          </a:prstGeom>
        </p:spPr>
      </p:pic>
      <p:sp>
        <p:nvSpPr>
          <p:cNvPr id="9" name="TextBox 5"/>
          <p:cNvSpPr txBox="1"/>
          <p:nvPr/>
        </p:nvSpPr>
        <p:spPr>
          <a:xfrm>
            <a:off x="1380490" y="478155"/>
            <a:ext cx="3526790" cy="460375"/>
          </a:xfrm>
          <a:prstGeom prst="rect">
            <a:avLst/>
          </a:prstGeom>
          <a:noFill/>
        </p:spPr>
        <p:txBody>
          <a:bodyPr wrap="square" rtlCol="0">
            <a:spAutoFit/>
          </a:bodyPr>
          <a:p>
            <a:pPr algn="ctr"/>
            <a:r>
              <a:rPr lang="en-US" sz="2400" dirty="0"/>
              <a:t>K-nearest </a:t>
            </a:r>
            <a:r>
              <a:rPr lang="en-US" sz="2400" dirty="0" smtClean="0"/>
              <a:t>neighbor</a:t>
            </a:r>
            <a:endParaRPr lang="en-US" sz="24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圆角 21"/>
          <p:cNvSpPr/>
          <p:nvPr/>
        </p:nvSpPr>
        <p:spPr>
          <a:xfrm>
            <a:off x="9723315" y="636451"/>
            <a:ext cx="745372" cy="302242"/>
          </a:xfrm>
          <a:prstGeom prst="roundRect">
            <a:avLst>
              <a:gd name="adj" fmla="val 50000"/>
            </a:avLst>
          </a:prstGeom>
          <a:gradFill flip="none" rotWithShape="1">
            <a:gsLst>
              <a:gs pos="0">
                <a:srgbClr val="5FC9FF"/>
              </a:gs>
              <a:gs pos="100000">
                <a:srgbClr val="63B9F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6879590" y="2877820"/>
            <a:ext cx="4631690" cy="681990"/>
          </a:xfrm>
          <a:prstGeom prst="rect">
            <a:avLst/>
          </a:prstGeom>
          <a:noFill/>
        </p:spPr>
        <p:txBody>
          <a:bodyPr wrap="square" rtlCol="0">
            <a:spAutoFit/>
          </a:bodyPr>
          <a:lstStyle/>
          <a:p>
            <a:pPr>
              <a:lnSpc>
                <a:spcPct val="120000"/>
              </a:lnSpc>
            </a:pPr>
            <a:r>
              <a:rPr lang="en-US" altLang="zh-CN" sz="3200" b="1" spc="200" dirty="0">
                <a:solidFill>
                  <a:schemeClr val="tx1">
                    <a:lumMod val="65000"/>
                    <a:lumOff val="35000"/>
                  </a:schemeClr>
                </a:solidFill>
              </a:rPr>
              <a:t>DEMO SẢN PHẨM</a:t>
            </a:r>
            <a:endParaRPr lang="en-US" altLang="zh-CN" sz="3200" b="1" spc="200" dirty="0">
              <a:solidFill>
                <a:schemeClr val="tx1">
                  <a:lumMod val="65000"/>
                  <a:lumOff val="35000"/>
                </a:schemeClr>
              </a:solidFill>
            </a:endParaRPr>
          </a:p>
        </p:txBody>
      </p:sp>
      <p:sp>
        <p:nvSpPr>
          <p:cNvPr id="65" name="矩形: 圆角 64"/>
          <p:cNvSpPr/>
          <p:nvPr/>
        </p:nvSpPr>
        <p:spPr>
          <a:xfrm>
            <a:off x="8017675" y="3715423"/>
            <a:ext cx="1693900" cy="357336"/>
          </a:xfrm>
          <a:prstGeom prst="roundRect">
            <a:avLst>
              <a:gd name="adj" fmla="val 50000"/>
            </a:avLst>
          </a:prstGeom>
          <a:solidFill>
            <a:srgbClr val="FF7270"/>
          </a:solidFill>
          <a:ln>
            <a:noFill/>
          </a:ln>
          <a:effectLst>
            <a:outerShdw blurRad="139700" dist="38100" dir="5400000" algn="t" rotWithShape="0">
              <a:srgbClr val="FF7270">
                <a:alpha val="7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506" name="Picture 2" descr="http://img.hb.aicdn.com/50b3af56e5fa32514a657f1f953f99968eb9b028161d6-wQSpp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1234" y="1719260"/>
            <a:ext cx="7055657" cy="39923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圆角 50"/>
          <p:cNvSpPr/>
          <p:nvPr/>
        </p:nvSpPr>
        <p:spPr>
          <a:xfrm>
            <a:off x="7920553" y="646392"/>
            <a:ext cx="752060" cy="302242"/>
          </a:xfrm>
          <a:prstGeom prst="roundRect">
            <a:avLst>
              <a:gd name="adj" fmla="val 50000"/>
            </a:avLst>
          </a:prstGeom>
          <a:gradFill flip="none" rotWithShape="1">
            <a:gsLst>
              <a:gs pos="0">
                <a:srgbClr val="5FC9FF"/>
              </a:gs>
              <a:gs pos="100000">
                <a:srgbClr val="63B9F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intro (online-video-cutter.com)">
            <a:hlinkClick r:id="" action="ppaction://media"/>
          </p:cNvPr>
          <p:cNvPicPr>
            <a:picLocks noChangeAspect="1"/>
          </p:cNvPicPr>
          <p:nvPr>
            <p:ph idx="1"/>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549910" y="650875"/>
            <a:ext cx="11194415" cy="555688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7"/>
                </p:tgtEl>
              </p:cMediaNode>
            </p:video>
            <p:seq concurrent="1" nextAc="seek">
              <p:cTn id="3" restart="whenNotActive" fill="hold" evtFilter="cancelBubble" nodeType="interactiveSeq">
                <p:stCondLst>
                  <p:cond evt="onClick" delay="0">
                    <p:tgtEl>
                      <p:spTgt spid="7"/>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img.hb.aicdn.com/6f0adc5c4ba6f71ff19f8753cf9df4bd637f0c44467f1-vss6VI"/>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668" t="8274" r="4131" b="9478"/>
          <a:stretch>
            <a:fillRect/>
          </a:stretch>
        </p:blipFill>
        <p:spPr bwMode="auto">
          <a:xfrm>
            <a:off x="6331226" y="2021575"/>
            <a:ext cx="5056292" cy="353625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068070" y="891540"/>
            <a:ext cx="4738370" cy="521970"/>
          </a:xfrm>
          <a:prstGeom prst="rect">
            <a:avLst/>
          </a:prstGeom>
          <a:noFill/>
        </p:spPr>
        <p:txBody>
          <a:bodyPr wrap="square" rtlCol="0">
            <a:spAutoFit/>
          </a:bodyPr>
          <a:lstStyle/>
          <a:p>
            <a:r>
              <a:rPr lang="en-US" altLang="zh-CN" sz="2800" b="1" dirty="0">
                <a:solidFill>
                  <a:srgbClr val="544F6C"/>
                </a:solidFill>
              </a:rPr>
              <a:t>GIAO DIỆN ỨNG DỤNG</a:t>
            </a:r>
            <a:endParaRPr lang="en-US" altLang="zh-CN" sz="2800" b="1" dirty="0">
              <a:solidFill>
                <a:srgbClr val="544F6C"/>
              </a:solidFill>
            </a:endParaRPr>
          </a:p>
        </p:txBody>
      </p:sp>
      <p:sp>
        <p:nvSpPr>
          <p:cNvPr id="5" name="矩形: 圆角 4"/>
          <p:cNvSpPr/>
          <p:nvPr/>
        </p:nvSpPr>
        <p:spPr>
          <a:xfrm>
            <a:off x="589728" y="891616"/>
            <a:ext cx="365760" cy="365760"/>
          </a:xfrm>
          <a:prstGeom prst="roundRect">
            <a:avLst/>
          </a:prstGeom>
          <a:solidFill>
            <a:srgbClr val="FF6D34"/>
          </a:solidFill>
          <a:ln>
            <a:noFill/>
          </a:ln>
          <a:effectLst>
            <a:outerShdw blurRad="127000" algn="ctr" rotWithShape="0">
              <a:srgbClr val="FF6D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p:cNvSpPr/>
          <p:nvPr/>
        </p:nvSpPr>
        <p:spPr>
          <a:xfrm>
            <a:off x="7920553" y="646392"/>
            <a:ext cx="752060" cy="302242"/>
          </a:xfrm>
          <a:prstGeom prst="roundRect">
            <a:avLst>
              <a:gd name="adj" fmla="val 50000"/>
            </a:avLst>
          </a:prstGeom>
          <a:gradFill flip="none" rotWithShape="1">
            <a:gsLst>
              <a:gs pos="0">
                <a:srgbClr val="5FC9FF"/>
              </a:gs>
              <a:gs pos="100000">
                <a:srgbClr val="63B9F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analytics_248252"/>
          <p:cNvSpPr>
            <a:spLocks noChangeAspect="1"/>
          </p:cNvSpPr>
          <p:nvPr/>
        </p:nvSpPr>
        <p:spPr bwMode="auto">
          <a:xfrm>
            <a:off x="640944" y="922482"/>
            <a:ext cx="263328" cy="258193"/>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a:lstStyle/>
          <a:p>
            <a:endParaRPr lang="zh-CN" altLang="en-US"/>
          </a:p>
        </p:txBody>
      </p:sp>
      <p:pic>
        <p:nvPicPr>
          <p:cNvPr id="6" name="Video_2019-12-07_175222">
            <a:hlinkClick r:id="" action="ppaction://media"/>
          </p:cNvPr>
          <p:cNvPicPr>
            <a:picLocks noChangeAspect="1"/>
          </p:cNvPicPr>
          <p:nvPr>
            <p:ph idx="1"/>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1372235" y="1691005"/>
            <a:ext cx="2497455" cy="435165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圆角 21"/>
          <p:cNvSpPr/>
          <p:nvPr/>
        </p:nvSpPr>
        <p:spPr>
          <a:xfrm>
            <a:off x="8834979" y="635627"/>
            <a:ext cx="753800" cy="302242"/>
          </a:xfrm>
          <a:prstGeom prst="roundRect">
            <a:avLst>
              <a:gd name="adj" fmla="val 50000"/>
            </a:avLst>
          </a:prstGeom>
          <a:gradFill flip="none" rotWithShape="1">
            <a:gsLst>
              <a:gs pos="0">
                <a:srgbClr val="5FC9FF"/>
              </a:gs>
              <a:gs pos="100000">
                <a:srgbClr val="63B9F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6635750" y="2840990"/>
            <a:ext cx="5431790" cy="681990"/>
          </a:xfrm>
          <a:prstGeom prst="rect">
            <a:avLst/>
          </a:prstGeom>
          <a:noFill/>
        </p:spPr>
        <p:txBody>
          <a:bodyPr wrap="square" rtlCol="0">
            <a:spAutoFit/>
          </a:bodyPr>
          <a:lstStyle/>
          <a:p>
            <a:pPr>
              <a:lnSpc>
                <a:spcPct val="120000"/>
              </a:lnSpc>
            </a:pPr>
            <a:r>
              <a:rPr lang="en-US" altLang="zh-CN" sz="3200" b="1" spc="200" dirty="0">
                <a:solidFill>
                  <a:schemeClr val="tx1">
                    <a:lumMod val="65000"/>
                    <a:lumOff val="35000"/>
                  </a:schemeClr>
                </a:solidFill>
              </a:rPr>
              <a:t>CÔNG NGHỆ SỬ DỤNG</a:t>
            </a:r>
            <a:endParaRPr lang="en-US" altLang="zh-CN" sz="3200" b="1" spc="200" dirty="0">
              <a:solidFill>
                <a:schemeClr val="tx1">
                  <a:lumMod val="65000"/>
                  <a:lumOff val="35000"/>
                </a:schemeClr>
              </a:solidFill>
            </a:endParaRPr>
          </a:p>
        </p:txBody>
      </p:sp>
      <p:sp>
        <p:nvSpPr>
          <p:cNvPr id="65" name="矩形: 圆角 64"/>
          <p:cNvSpPr/>
          <p:nvPr/>
        </p:nvSpPr>
        <p:spPr>
          <a:xfrm>
            <a:off x="8017675" y="3715423"/>
            <a:ext cx="1693900" cy="357336"/>
          </a:xfrm>
          <a:prstGeom prst="roundRect">
            <a:avLst>
              <a:gd name="adj" fmla="val 50000"/>
            </a:avLst>
          </a:prstGeom>
          <a:solidFill>
            <a:srgbClr val="FF7270"/>
          </a:solidFill>
          <a:ln>
            <a:noFill/>
          </a:ln>
          <a:effectLst>
            <a:outerShdw blurRad="139700" dist="38100" dir="5400000" algn="t" rotWithShape="0">
              <a:srgbClr val="FF7270">
                <a:alpha val="7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530" name="Picture 2" descr="http://img.hb.aicdn.com/796b0179da8dcfbe78a84f32707d61e38bed95ba54e87-Gam4ms"/>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87449" y="1891385"/>
            <a:ext cx="5148683" cy="36480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73785" y="910590"/>
            <a:ext cx="3907155" cy="521970"/>
          </a:xfrm>
          <a:prstGeom prst="rect">
            <a:avLst/>
          </a:prstGeom>
          <a:noFill/>
        </p:spPr>
        <p:txBody>
          <a:bodyPr wrap="square" rtlCol="0">
            <a:spAutoFit/>
          </a:bodyPr>
          <a:lstStyle/>
          <a:p>
            <a:r>
              <a:rPr lang="en-US" altLang="zh-CN" sz="2800" b="1" dirty="0">
                <a:solidFill>
                  <a:srgbClr val="544F6C"/>
                </a:solidFill>
              </a:rPr>
              <a:t>TEAM WORK</a:t>
            </a:r>
            <a:endParaRPr lang="en-US" altLang="zh-CN" sz="2800" b="1" dirty="0">
              <a:solidFill>
                <a:srgbClr val="544F6C"/>
              </a:solidFill>
            </a:endParaRPr>
          </a:p>
        </p:txBody>
      </p:sp>
      <p:sp>
        <p:nvSpPr>
          <p:cNvPr id="5" name="矩形: 圆角 4"/>
          <p:cNvSpPr/>
          <p:nvPr/>
        </p:nvSpPr>
        <p:spPr>
          <a:xfrm>
            <a:off x="589728" y="891616"/>
            <a:ext cx="365760" cy="365760"/>
          </a:xfrm>
          <a:prstGeom prst="roundRect">
            <a:avLst/>
          </a:prstGeom>
          <a:solidFill>
            <a:srgbClr val="FF6D34"/>
          </a:solidFill>
          <a:ln>
            <a:noFill/>
          </a:ln>
          <a:effectLst>
            <a:outerShdw blurRad="127000" algn="ctr" rotWithShape="0">
              <a:srgbClr val="FF6D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worldwide_230796"/>
          <p:cNvSpPr>
            <a:spLocks noChangeAspect="1"/>
          </p:cNvSpPr>
          <p:nvPr/>
        </p:nvSpPr>
        <p:spPr bwMode="auto">
          <a:xfrm>
            <a:off x="658681" y="960939"/>
            <a:ext cx="227853" cy="227113"/>
          </a:xfrm>
          <a:custGeom>
            <a:avLst/>
            <a:gdLst>
              <a:gd name="connsiteX0" fmla="*/ 176860 w 608627"/>
              <a:gd name="connsiteY0" fmla="*/ 452891 h 606651"/>
              <a:gd name="connsiteX1" fmla="*/ 99512 w 608627"/>
              <a:gd name="connsiteY1" fmla="*/ 491817 h 606651"/>
              <a:gd name="connsiteX2" fmla="*/ 261597 w 608627"/>
              <a:gd name="connsiteY2" fmla="*/ 573401 h 606651"/>
              <a:gd name="connsiteX3" fmla="*/ 176860 w 608627"/>
              <a:gd name="connsiteY3" fmla="*/ 452891 h 606651"/>
              <a:gd name="connsiteX4" fmla="*/ 288388 w 608627"/>
              <a:gd name="connsiteY4" fmla="*/ 432006 h 606651"/>
              <a:gd name="connsiteX5" fmla="*/ 196531 w 608627"/>
              <a:gd name="connsiteY5" fmla="*/ 446492 h 606651"/>
              <a:gd name="connsiteX6" fmla="*/ 288388 w 608627"/>
              <a:gd name="connsiteY6" fmla="*/ 569758 h 606651"/>
              <a:gd name="connsiteX7" fmla="*/ 474771 w 608627"/>
              <a:gd name="connsiteY7" fmla="*/ 340337 h 606651"/>
              <a:gd name="connsiteX8" fmla="*/ 608627 w 608627"/>
              <a:gd name="connsiteY8" fmla="*/ 474028 h 606651"/>
              <a:gd name="connsiteX9" fmla="*/ 473703 w 608627"/>
              <a:gd name="connsiteY9" fmla="*/ 606651 h 606651"/>
              <a:gd name="connsiteX10" fmla="*/ 350170 w 608627"/>
              <a:gd name="connsiteY10" fmla="*/ 528695 h 606651"/>
              <a:gd name="connsiteX11" fmla="*/ 350170 w 608627"/>
              <a:gd name="connsiteY11" fmla="*/ 565584 h 606651"/>
              <a:gd name="connsiteX12" fmla="*/ 329611 w 608627"/>
              <a:gd name="connsiteY12" fmla="*/ 565584 h 606651"/>
              <a:gd name="connsiteX13" fmla="*/ 329611 w 608627"/>
              <a:gd name="connsiteY13" fmla="*/ 483272 h 606651"/>
              <a:gd name="connsiteX14" fmla="*/ 348123 w 608627"/>
              <a:gd name="connsiteY14" fmla="*/ 483272 h 606651"/>
              <a:gd name="connsiteX15" fmla="*/ 351416 w 608627"/>
              <a:gd name="connsiteY15" fmla="*/ 483272 h 606651"/>
              <a:gd name="connsiteX16" fmla="*/ 411937 w 608627"/>
              <a:gd name="connsiteY16" fmla="*/ 483272 h 606651"/>
              <a:gd name="connsiteX17" fmla="*/ 411937 w 608627"/>
              <a:gd name="connsiteY17" fmla="*/ 503806 h 606651"/>
              <a:gd name="connsiteX18" fmla="*/ 363342 w 608627"/>
              <a:gd name="connsiteY18" fmla="*/ 503806 h 606651"/>
              <a:gd name="connsiteX19" fmla="*/ 473703 w 608627"/>
              <a:gd name="connsiteY19" fmla="*/ 586118 h 606651"/>
              <a:gd name="connsiteX20" fmla="*/ 587000 w 608627"/>
              <a:gd name="connsiteY20" fmla="*/ 472961 h 606651"/>
              <a:gd name="connsiteX21" fmla="*/ 473703 w 608627"/>
              <a:gd name="connsiteY21" fmla="*/ 359893 h 606651"/>
              <a:gd name="connsiteX22" fmla="*/ 389330 w 608627"/>
              <a:gd name="connsiteY22" fmla="*/ 397938 h 606651"/>
              <a:gd name="connsiteX23" fmla="*/ 374912 w 608627"/>
              <a:gd name="connsiteY23" fmla="*/ 398916 h 606651"/>
              <a:gd name="connsiteX24" fmla="*/ 373844 w 608627"/>
              <a:gd name="connsiteY24" fmla="*/ 384516 h 606651"/>
              <a:gd name="connsiteX25" fmla="*/ 474771 w 608627"/>
              <a:gd name="connsiteY25" fmla="*/ 340337 h 606651"/>
              <a:gd name="connsiteX26" fmla="*/ 164933 w 608627"/>
              <a:gd name="connsiteY26" fmla="*/ 308474 h 606651"/>
              <a:gd name="connsiteX27" fmla="*/ 188699 w 608627"/>
              <a:gd name="connsiteY27" fmla="*/ 427652 h 606651"/>
              <a:gd name="connsiteX28" fmla="*/ 288388 w 608627"/>
              <a:gd name="connsiteY28" fmla="*/ 411477 h 606651"/>
              <a:gd name="connsiteX29" fmla="*/ 288388 w 608627"/>
              <a:gd name="connsiteY29" fmla="*/ 308474 h 606651"/>
              <a:gd name="connsiteX30" fmla="*/ 20828 w 608627"/>
              <a:gd name="connsiteY30" fmla="*/ 308474 h 606651"/>
              <a:gd name="connsiteX31" fmla="*/ 85627 w 608627"/>
              <a:gd name="connsiteY31" fmla="*/ 476531 h 606651"/>
              <a:gd name="connsiteX32" fmla="*/ 169206 w 608627"/>
              <a:gd name="connsiteY32" fmla="*/ 434139 h 606651"/>
              <a:gd name="connsiteX33" fmla="*/ 144283 w 608627"/>
              <a:gd name="connsiteY33" fmla="*/ 308474 h 606651"/>
              <a:gd name="connsiteX34" fmla="*/ 405168 w 608627"/>
              <a:gd name="connsiteY34" fmla="*/ 159881 h 606651"/>
              <a:gd name="connsiteX35" fmla="*/ 308949 w 608627"/>
              <a:gd name="connsiteY35" fmla="*/ 174633 h 606651"/>
              <a:gd name="connsiteX36" fmla="*/ 308949 w 608627"/>
              <a:gd name="connsiteY36" fmla="*/ 287945 h 606651"/>
              <a:gd name="connsiteX37" fmla="*/ 432404 w 608627"/>
              <a:gd name="connsiteY37" fmla="*/ 287945 h 606651"/>
              <a:gd name="connsiteX38" fmla="*/ 405168 w 608627"/>
              <a:gd name="connsiteY38" fmla="*/ 159881 h 606651"/>
              <a:gd name="connsiteX39" fmla="*/ 192170 w 608627"/>
              <a:gd name="connsiteY39" fmla="*/ 159881 h 606651"/>
              <a:gd name="connsiteX40" fmla="*/ 164933 w 608627"/>
              <a:gd name="connsiteY40" fmla="*/ 287945 h 606651"/>
              <a:gd name="connsiteX41" fmla="*/ 288388 w 608627"/>
              <a:gd name="connsiteY41" fmla="*/ 287945 h 606651"/>
              <a:gd name="connsiteX42" fmla="*/ 288388 w 608627"/>
              <a:gd name="connsiteY42" fmla="*/ 174633 h 606651"/>
              <a:gd name="connsiteX43" fmla="*/ 192170 w 608627"/>
              <a:gd name="connsiteY43" fmla="*/ 159881 h 606651"/>
              <a:gd name="connsiteX44" fmla="*/ 90789 w 608627"/>
              <a:gd name="connsiteY44" fmla="*/ 113845 h 606651"/>
              <a:gd name="connsiteX45" fmla="*/ 20828 w 608627"/>
              <a:gd name="connsiteY45" fmla="*/ 287945 h 606651"/>
              <a:gd name="connsiteX46" fmla="*/ 144283 w 608627"/>
              <a:gd name="connsiteY46" fmla="*/ 287945 h 606651"/>
              <a:gd name="connsiteX47" fmla="*/ 172588 w 608627"/>
              <a:gd name="connsiteY47" fmla="*/ 153660 h 606651"/>
              <a:gd name="connsiteX48" fmla="*/ 90789 w 608627"/>
              <a:gd name="connsiteY48" fmla="*/ 113845 h 606651"/>
              <a:gd name="connsiteX49" fmla="*/ 506192 w 608627"/>
              <a:gd name="connsiteY49" fmla="*/ 113490 h 606651"/>
              <a:gd name="connsiteX50" fmla="*/ 424749 w 608627"/>
              <a:gd name="connsiteY50" fmla="*/ 153660 h 606651"/>
              <a:gd name="connsiteX51" fmla="*/ 452965 w 608627"/>
              <a:gd name="connsiteY51" fmla="*/ 287945 h 606651"/>
              <a:gd name="connsiteX52" fmla="*/ 576509 w 608627"/>
              <a:gd name="connsiteY52" fmla="*/ 287945 h 606651"/>
              <a:gd name="connsiteX53" fmla="*/ 506192 w 608627"/>
              <a:gd name="connsiteY53" fmla="*/ 113490 h 606651"/>
              <a:gd name="connsiteX54" fmla="*/ 308949 w 608627"/>
              <a:gd name="connsiteY54" fmla="*/ 26662 h 606651"/>
              <a:gd name="connsiteX55" fmla="*/ 308949 w 608627"/>
              <a:gd name="connsiteY55" fmla="*/ 154104 h 606651"/>
              <a:gd name="connsiteX56" fmla="*/ 396534 w 608627"/>
              <a:gd name="connsiteY56" fmla="*/ 140684 h 606651"/>
              <a:gd name="connsiteX57" fmla="*/ 308949 w 608627"/>
              <a:gd name="connsiteY57" fmla="*/ 26662 h 606651"/>
              <a:gd name="connsiteX58" fmla="*/ 288388 w 608627"/>
              <a:gd name="connsiteY58" fmla="*/ 26662 h 606651"/>
              <a:gd name="connsiteX59" fmla="*/ 200804 w 608627"/>
              <a:gd name="connsiteY59" fmla="*/ 140684 h 606651"/>
              <a:gd name="connsiteX60" fmla="*/ 288388 w 608627"/>
              <a:gd name="connsiteY60" fmla="*/ 154104 h 606651"/>
              <a:gd name="connsiteX61" fmla="*/ 335741 w 608627"/>
              <a:gd name="connsiteY61" fmla="*/ 23018 h 606651"/>
              <a:gd name="connsiteX62" fmla="*/ 416294 w 608627"/>
              <a:gd name="connsiteY62" fmla="*/ 134463 h 606651"/>
              <a:gd name="connsiteX63" fmla="*/ 491417 w 608627"/>
              <a:gd name="connsiteY63" fmla="*/ 98204 h 606651"/>
              <a:gd name="connsiteX64" fmla="*/ 335741 w 608627"/>
              <a:gd name="connsiteY64" fmla="*/ 23018 h 606651"/>
              <a:gd name="connsiteX65" fmla="*/ 261597 w 608627"/>
              <a:gd name="connsiteY65" fmla="*/ 23018 h 606651"/>
              <a:gd name="connsiteX66" fmla="*/ 105921 w 608627"/>
              <a:gd name="connsiteY66" fmla="*/ 98204 h 606651"/>
              <a:gd name="connsiteX67" fmla="*/ 181044 w 608627"/>
              <a:gd name="connsiteY67" fmla="*/ 134463 h 606651"/>
              <a:gd name="connsiteX68" fmla="*/ 261597 w 608627"/>
              <a:gd name="connsiteY68" fmla="*/ 23018 h 606651"/>
              <a:gd name="connsiteX69" fmla="*/ 288388 w 608627"/>
              <a:gd name="connsiteY69" fmla="*/ 0 h 606651"/>
              <a:gd name="connsiteX70" fmla="*/ 294530 w 608627"/>
              <a:gd name="connsiteY70" fmla="*/ 0 h 606651"/>
              <a:gd name="connsiteX71" fmla="*/ 298624 w 608627"/>
              <a:gd name="connsiteY71" fmla="*/ 0 h 606651"/>
              <a:gd name="connsiteX72" fmla="*/ 302808 w 608627"/>
              <a:gd name="connsiteY72" fmla="*/ 0 h 606651"/>
              <a:gd name="connsiteX73" fmla="*/ 308949 w 608627"/>
              <a:gd name="connsiteY73" fmla="*/ 0 h 606651"/>
              <a:gd name="connsiteX74" fmla="*/ 309305 w 608627"/>
              <a:gd name="connsiteY74" fmla="*/ 178 h 606651"/>
              <a:gd name="connsiteX75" fmla="*/ 597337 w 608627"/>
              <a:gd name="connsiteY75" fmla="*/ 298165 h 606651"/>
              <a:gd name="connsiteX76" fmla="*/ 587012 w 608627"/>
              <a:gd name="connsiteY76" fmla="*/ 308474 h 606651"/>
              <a:gd name="connsiteX77" fmla="*/ 308949 w 608627"/>
              <a:gd name="connsiteY77" fmla="*/ 308474 h 606651"/>
              <a:gd name="connsiteX78" fmla="*/ 308949 w 608627"/>
              <a:gd name="connsiteY78" fmla="*/ 586110 h 606651"/>
              <a:gd name="connsiteX79" fmla="*/ 298624 w 608627"/>
              <a:gd name="connsiteY79" fmla="*/ 596419 h 606651"/>
              <a:gd name="connsiteX80" fmla="*/ 294530 w 608627"/>
              <a:gd name="connsiteY80" fmla="*/ 596419 h 606651"/>
              <a:gd name="connsiteX81" fmla="*/ 288388 w 608627"/>
              <a:gd name="connsiteY81" fmla="*/ 596419 h 606651"/>
              <a:gd name="connsiteX82" fmla="*/ 288032 w 608627"/>
              <a:gd name="connsiteY82" fmla="*/ 596153 h 606651"/>
              <a:gd name="connsiteX83" fmla="*/ 78684 w 608627"/>
              <a:gd name="connsiteY83" fmla="*/ 499727 h 606651"/>
              <a:gd name="connsiteX84" fmla="*/ 75213 w 608627"/>
              <a:gd name="connsiteY84" fmla="*/ 496616 h 606651"/>
              <a:gd name="connsiteX85" fmla="*/ 74055 w 608627"/>
              <a:gd name="connsiteY85" fmla="*/ 494661 h 606651"/>
              <a:gd name="connsiteX86" fmla="*/ 0 w 608627"/>
              <a:gd name="connsiteY86" fmla="*/ 298165 h 606651"/>
              <a:gd name="connsiteX87" fmla="*/ 288032 w 608627"/>
              <a:gd name="connsiteY87" fmla="*/ 178 h 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08627" h="606651">
                <a:moveTo>
                  <a:pt x="176860" y="452891"/>
                </a:moveTo>
                <a:cubicBezTo>
                  <a:pt x="149891" y="462578"/>
                  <a:pt x="123989" y="475554"/>
                  <a:pt x="99512" y="491817"/>
                </a:cubicBezTo>
                <a:cubicBezTo>
                  <a:pt x="141880" y="535275"/>
                  <a:pt x="198401" y="564959"/>
                  <a:pt x="261597" y="573401"/>
                </a:cubicBezTo>
                <a:cubicBezTo>
                  <a:pt x="225370" y="538653"/>
                  <a:pt x="196798" y="497683"/>
                  <a:pt x="176860" y="452891"/>
                </a:cubicBezTo>
                <a:close/>
                <a:moveTo>
                  <a:pt x="288388" y="432006"/>
                </a:moveTo>
                <a:cubicBezTo>
                  <a:pt x="256968" y="432895"/>
                  <a:pt x="226171" y="437694"/>
                  <a:pt x="196531" y="446492"/>
                </a:cubicBezTo>
                <a:cubicBezTo>
                  <a:pt x="217537" y="493061"/>
                  <a:pt x="248601" y="535098"/>
                  <a:pt x="288388" y="569758"/>
                </a:cubicBezTo>
                <a:close/>
                <a:moveTo>
                  <a:pt x="474771" y="340337"/>
                </a:moveTo>
                <a:cubicBezTo>
                  <a:pt x="548908" y="340337"/>
                  <a:pt x="608627" y="399982"/>
                  <a:pt x="608627" y="474028"/>
                </a:cubicBezTo>
                <a:cubicBezTo>
                  <a:pt x="608627" y="548073"/>
                  <a:pt x="547929" y="606651"/>
                  <a:pt x="473703" y="606651"/>
                </a:cubicBezTo>
                <a:cubicBezTo>
                  <a:pt x="420036" y="606651"/>
                  <a:pt x="371708" y="574562"/>
                  <a:pt x="350170" y="528695"/>
                </a:cubicBezTo>
                <a:lnTo>
                  <a:pt x="350170" y="565584"/>
                </a:lnTo>
                <a:lnTo>
                  <a:pt x="329611" y="565584"/>
                </a:lnTo>
                <a:lnTo>
                  <a:pt x="329611" y="483272"/>
                </a:lnTo>
                <a:lnTo>
                  <a:pt x="348123" y="483272"/>
                </a:lnTo>
                <a:cubicBezTo>
                  <a:pt x="349191" y="483094"/>
                  <a:pt x="350259" y="483094"/>
                  <a:pt x="351416" y="483272"/>
                </a:cubicBezTo>
                <a:lnTo>
                  <a:pt x="411937" y="483272"/>
                </a:lnTo>
                <a:lnTo>
                  <a:pt x="411937" y="503806"/>
                </a:lnTo>
                <a:lnTo>
                  <a:pt x="363342" y="503806"/>
                </a:lnTo>
                <a:cubicBezTo>
                  <a:pt x="377404" y="551184"/>
                  <a:pt x="422528" y="586118"/>
                  <a:pt x="473703" y="586118"/>
                </a:cubicBezTo>
                <a:cubicBezTo>
                  <a:pt x="536537" y="586118"/>
                  <a:pt x="587000" y="535717"/>
                  <a:pt x="587000" y="472961"/>
                </a:cubicBezTo>
                <a:cubicBezTo>
                  <a:pt x="587000" y="410205"/>
                  <a:pt x="536537" y="359893"/>
                  <a:pt x="473703" y="359893"/>
                </a:cubicBezTo>
                <a:cubicBezTo>
                  <a:pt x="440773" y="359893"/>
                  <a:pt x="409890" y="373226"/>
                  <a:pt x="389330" y="397938"/>
                </a:cubicBezTo>
                <a:cubicBezTo>
                  <a:pt x="385147" y="402027"/>
                  <a:pt x="379006" y="403005"/>
                  <a:pt x="374912" y="398916"/>
                </a:cubicBezTo>
                <a:cubicBezTo>
                  <a:pt x="370729" y="394827"/>
                  <a:pt x="369750" y="388604"/>
                  <a:pt x="373844" y="384516"/>
                </a:cubicBezTo>
                <a:cubicBezTo>
                  <a:pt x="398586" y="355715"/>
                  <a:pt x="435611" y="340337"/>
                  <a:pt x="474771" y="340337"/>
                </a:cubicBezTo>
                <a:close/>
                <a:moveTo>
                  <a:pt x="164933" y="308474"/>
                </a:moveTo>
                <a:cubicBezTo>
                  <a:pt x="166090" y="349889"/>
                  <a:pt x="174190" y="390059"/>
                  <a:pt x="188699" y="427652"/>
                </a:cubicBezTo>
                <a:cubicBezTo>
                  <a:pt x="220920" y="417876"/>
                  <a:pt x="254298" y="412366"/>
                  <a:pt x="288388" y="411477"/>
                </a:cubicBezTo>
                <a:lnTo>
                  <a:pt x="288388" y="308474"/>
                </a:lnTo>
                <a:close/>
                <a:moveTo>
                  <a:pt x="20828" y="308474"/>
                </a:moveTo>
                <a:cubicBezTo>
                  <a:pt x="23142" y="372373"/>
                  <a:pt x="47086" y="430762"/>
                  <a:pt x="85627" y="476531"/>
                </a:cubicBezTo>
                <a:cubicBezTo>
                  <a:pt x="112062" y="458934"/>
                  <a:pt x="140100" y="444715"/>
                  <a:pt x="169206" y="434139"/>
                </a:cubicBezTo>
                <a:cubicBezTo>
                  <a:pt x="153985" y="394414"/>
                  <a:pt x="145529" y="352022"/>
                  <a:pt x="144283" y="308474"/>
                </a:cubicBezTo>
                <a:close/>
                <a:moveTo>
                  <a:pt x="405168" y="159881"/>
                </a:moveTo>
                <a:cubicBezTo>
                  <a:pt x="374104" y="168768"/>
                  <a:pt x="341882" y="173745"/>
                  <a:pt x="308949" y="174633"/>
                </a:cubicBezTo>
                <a:lnTo>
                  <a:pt x="308949" y="287945"/>
                </a:lnTo>
                <a:lnTo>
                  <a:pt x="432404" y="287945"/>
                </a:lnTo>
                <a:cubicBezTo>
                  <a:pt x="431158" y="243243"/>
                  <a:pt x="421812" y="199962"/>
                  <a:pt x="405168" y="159881"/>
                </a:cubicBezTo>
                <a:close/>
                <a:moveTo>
                  <a:pt x="192170" y="159881"/>
                </a:moveTo>
                <a:cubicBezTo>
                  <a:pt x="175525" y="200051"/>
                  <a:pt x="166179" y="243243"/>
                  <a:pt x="164933" y="287945"/>
                </a:cubicBezTo>
                <a:lnTo>
                  <a:pt x="288388" y="287945"/>
                </a:lnTo>
                <a:lnTo>
                  <a:pt x="288388" y="174633"/>
                </a:lnTo>
                <a:cubicBezTo>
                  <a:pt x="255455" y="173745"/>
                  <a:pt x="223234" y="168857"/>
                  <a:pt x="192170" y="159881"/>
                </a:cubicBezTo>
                <a:close/>
                <a:moveTo>
                  <a:pt x="90789" y="113845"/>
                </a:moveTo>
                <a:cubicBezTo>
                  <a:pt x="49311" y="160503"/>
                  <a:pt x="23232" y="221202"/>
                  <a:pt x="20828" y="287945"/>
                </a:cubicBezTo>
                <a:lnTo>
                  <a:pt x="144283" y="287945"/>
                </a:lnTo>
                <a:cubicBezTo>
                  <a:pt x="145529" y="241198"/>
                  <a:pt x="155320" y="195874"/>
                  <a:pt x="172588" y="153660"/>
                </a:cubicBezTo>
                <a:cubicBezTo>
                  <a:pt x="144016" y="143795"/>
                  <a:pt x="116602" y="130464"/>
                  <a:pt x="90789" y="113845"/>
                </a:cubicBezTo>
                <a:close/>
                <a:moveTo>
                  <a:pt x="506192" y="113490"/>
                </a:moveTo>
                <a:cubicBezTo>
                  <a:pt x="480647" y="130198"/>
                  <a:pt x="453321" y="143706"/>
                  <a:pt x="424749" y="153660"/>
                </a:cubicBezTo>
                <a:cubicBezTo>
                  <a:pt x="442017" y="195785"/>
                  <a:pt x="451719" y="241198"/>
                  <a:pt x="452965" y="287945"/>
                </a:cubicBezTo>
                <a:lnTo>
                  <a:pt x="576509" y="287945"/>
                </a:lnTo>
                <a:cubicBezTo>
                  <a:pt x="574106" y="221025"/>
                  <a:pt x="547937" y="160147"/>
                  <a:pt x="506192" y="113490"/>
                </a:cubicBezTo>
                <a:close/>
                <a:moveTo>
                  <a:pt x="308949" y="26662"/>
                </a:moveTo>
                <a:lnTo>
                  <a:pt x="308949" y="154104"/>
                </a:lnTo>
                <a:cubicBezTo>
                  <a:pt x="338678" y="153215"/>
                  <a:pt x="368051" y="148683"/>
                  <a:pt x="396534" y="140684"/>
                </a:cubicBezTo>
                <a:cubicBezTo>
                  <a:pt x="375617" y="97759"/>
                  <a:pt x="346066" y="58922"/>
                  <a:pt x="308949" y="26662"/>
                </a:cubicBezTo>
                <a:close/>
                <a:moveTo>
                  <a:pt x="288388" y="26662"/>
                </a:moveTo>
                <a:cubicBezTo>
                  <a:pt x="251272" y="58922"/>
                  <a:pt x="221721" y="97759"/>
                  <a:pt x="200804" y="140684"/>
                </a:cubicBezTo>
                <a:cubicBezTo>
                  <a:pt x="229287" y="148683"/>
                  <a:pt x="258659" y="153215"/>
                  <a:pt x="288388" y="154104"/>
                </a:cubicBezTo>
                <a:close/>
                <a:moveTo>
                  <a:pt x="335741" y="23018"/>
                </a:moveTo>
                <a:cubicBezTo>
                  <a:pt x="369475" y="55367"/>
                  <a:pt x="396623" y="93227"/>
                  <a:pt x="416294" y="134463"/>
                </a:cubicBezTo>
                <a:cubicBezTo>
                  <a:pt x="442551" y="125398"/>
                  <a:pt x="467830" y="113312"/>
                  <a:pt x="491417" y="98204"/>
                </a:cubicBezTo>
                <a:cubicBezTo>
                  <a:pt x="449850" y="58211"/>
                  <a:pt x="395822" y="31017"/>
                  <a:pt x="335741" y="23018"/>
                </a:cubicBezTo>
                <a:close/>
                <a:moveTo>
                  <a:pt x="261597" y="23018"/>
                </a:moveTo>
                <a:cubicBezTo>
                  <a:pt x="201516" y="31017"/>
                  <a:pt x="147488" y="58211"/>
                  <a:pt x="105921" y="98204"/>
                </a:cubicBezTo>
                <a:cubicBezTo>
                  <a:pt x="129508" y="113312"/>
                  <a:pt x="154786" y="125398"/>
                  <a:pt x="181044" y="134463"/>
                </a:cubicBezTo>
                <a:cubicBezTo>
                  <a:pt x="200715" y="93227"/>
                  <a:pt x="227862" y="55367"/>
                  <a:pt x="261597" y="23018"/>
                </a:cubicBezTo>
                <a:close/>
                <a:moveTo>
                  <a:pt x="288388" y="0"/>
                </a:moveTo>
                <a:lnTo>
                  <a:pt x="294530" y="0"/>
                </a:lnTo>
                <a:lnTo>
                  <a:pt x="298624" y="0"/>
                </a:lnTo>
                <a:lnTo>
                  <a:pt x="302808" y="0"/>
                </a:lnTo>
                <a:lnTo>
                  <a:pt x="308949" y="0"/>
                </a:lnTo>
                <a:lnTo>
                  <a:pt x="309305" y="178"/>
                </a:lnTo>
                <a:cubicBezTo>
                  <a:pt x="469165" y="5777"/>
                  <a:pt x="597337" y="137218"/>
                  <a:pt x="597337" y="298165"/>
                </a:cubicBezTo>
                <a:cubicBezTo>
                  <a:pt x="597337" y="304386"/>
                  <a:pt x="593243" y="308474"/>
                  <a:pt x="587012" y="308474"/>
                </a:cubicBezTo>
                <a:lnTo>
                  <a:pt x="308949" y="308474"/>
                </a:lnTo>
                <a:lnTo>
                  <a:pt x="308949" y="586110"/>
                </a:lnTo>
                <a:cubicBezTo>
                  <a:pt x="308949" y="592242"/>
                  <a:pt x="304855" y="596419"/>
                  <a:pt x="298624" y="596419"/>
                </a:cubicBezTo>
                <a:lnTo>
                  <a:pt x="294530" y="596419"/>
                </a:lnTo>
                <a:lnTo>
                  <a:pt x="288388" y="596419"/>
                </a:lnTo>
                <a:lnTo>
                  <a:pt x="288032" y="596153"/>
                </a:lnTo>
                <a:cubicBezTo>
                  <a:pt x="205343" y="593309"/>
                  <a:pt x="131110" y="556694"/>
                  <a:pt x="78684" y="499727"/>
                </a:cubicBezTo>
                <a:cubicBezTo>
                  <a:pt x="77349" y="499105"/>
                  <a:pt x="76192" y="498127"/>
                  <a:pt x="75213" y="496616"/>
                </a:cubicBezTo>
                <a:cubicBezTo>
                  <a:pt x="74678" y="495994"/>
                  <a:pt x="74322" y="495372"/>
                  <a:pt x="74055" y="494661"/>
                </a:cubicBezTo>
                <a:cubicBezTo>
                  <a:pt x="27949" y="442138"/>
                  <a:pt x="0" y="373351"/>
                  <a:pt x="0" y="298165"/>
                </a:cubicBezTo>
                <a:cubicBezTo>
                  <a:pt x="0" y="137218"/>
                  <a:pt x="128173" y="5777"/>
                  <a:pt x="288032" y="178"/>
                </a:cubicBezTo>
                <a:close/>
              </a:path>
            </a:pathLst>
          </a:custGeom>
          <a:solidFill>
            <a:schemeClr val="bg1"/>
          </a:solidFill>
          <a:ln>
            <a:noFill/>
          </a:ln>
        </p:spPr>
      </p:sp>
      <p:grpSp>
        <p:nvGrpSpPr>
          <p:cNvPr id="9" name="íšlïďè"/>
          <p:cNvGrpSpPr/>
          <p:nvPr/>
        </p:nvGrpSpPr>
        <p:grpSpPr>
          <a:xfrm>
            <a:off x="673696" y="2161867"/>
            <a:ext cx="2693469" cy="2787899"/>
            <a:chOff x="4448815" y="2312243"/>
            <a:chExt cx="2693469" cy="2787899"/>
          </a:xfrm>
        </p:grpSpPr>
        <p:sp>
          <p:nvSpPr>
            <p:cNvPr id="37" name="îśļíḑe"/>
            <p:cNvSpPr/>
            <p:nvPr/>
          </p:nvSpPr>
          <p:spPr>
            <a:xfrm>
              <a:off x="4448815" y="2552879"/>
              <a:ext cx="2547263" cy="2547263"/>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îşliḋe"/>
            <p:cNvGrpSpPr/>
            <p:nvPr/>
          </p:nvGrpSpPr>
          <p:grpSpPr>
            <a:xfrm>
              <a:off x="5066162" y="2793828"/>
              <a:ext cx="1603470" cy="1850508"/>
              <a:chOff x="8301914" y="1749233"/>
              <a:chExt cx="2561609" cy="2956261"/>
            </a:xfrm>
          </p:grpSpPr>
          <p:sp>
            <p:nvSpPr>
              <p:cNvPr id="47" name="ïṣḷîḍe"/>
              <p:cNvSpPr/>
              <p:nvPr/>
            </p:nvSpPr>
            <p:spPr>
              <a:xfrm rot="14400000">
                <a:off x="8553658" y="2720980"/>
                <a:ext cx="2370547" cy="427053"/>
              </a:xfrm>
              <a:prstGeom prst="trapezoid">
                <a:avLst>
                  <a:gd name="adj" fmla="val 58361"/>
                </a:avLst>
              </a:prstGeom>
              <a:gradFill>
                <a:gsLst>
                  <a:gs pos="0">
                    <a:srgbClr val="6B91F5"/>
                  </a:gs>
                  <a:gs pos="100000">
                    <a:srgbClr val="5FCCFF"/>
                  </a:gs>
                </a:gsLst>
                <a:lin ang="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p>
            </p:txBody>
          </p:sp>
          <p:sp>
            <p:nvSpPr>
              <p:cNvPr id="48" name="iṡḻíḍê"/>
              <p:cNvSpPr/>
              <p:nvPr/>
            </p:nvSpPr>
            <p:spPr>
              <a:xfrm>
                <a:off x="8492975" y="4010011"/>
                <a:ext cx="2370548" cy="427051"/>
              </a:xfrm>
              <a:prstGeom prst="trapezoid">
                <a:avLst>
                  <a:gd name="adj" fmla="val 58361"/>
                </a:avLst>
              </a:prstGeom>
              <a:gradFill>
                <a:gsLst>
                  <a:gs pos="0">
                    <a:srgbClr val="F56EFC"/>
                  </a:gs>
                  <a:gs pos="100000">
                    <a:srgbClr val="CE6DFB"/>
                  </a:gs>
                </a:gsLst>
                <a:lin ang="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p>
            </p:txBody>
          </p:sp>
          <p:sp>
            <p:nvSpPr>
              <p:cNvPr id="49" name="ïṡlíḍe"/>
              <p:cNvSpPr/>
              <p:nvPr/>
            </p:nvSpPr>
            <p:spPr>
              <a:xfrm rot="7200000">
                <a:off x="7330167" y="3306694"/>
                <a:ext cx="2370547" cy="427053"/>
              </a:xfrm>
              <a:prstGeom prst="trapezoid">
                <a:avLst>
                  <a:gd name="adj" fmla="val 58361"/>
                </a:avLst>
              </a:prstGeom>
              <a:gradFill>
                <a:gsLst>
                  <a:gs pos="0">
                    <a:srgbClr val="FB6DB1"/>
                  </a:gs>
                  <a:gs pos="100000">
                    <a:srgbClr val="FF7270"/>
                  </a:gs>
                </a:gsLst>
                <a:lin ang="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p>
            </p:txBody>
          </p:sp>
        </p:grpSp>
        <p:grpSp>
          <p:nvGrpSpPr>
            <p:cNvPr id="39" name="ïšľídê"/>
            <p:cNvGrpSpPr/>
            <p:nvPr/>
          </p:nvGrpSpPr>
          <p:grpSpPr>
            <a:xfrm>
              <a:off x="5371847" y="2312243"/>
              <a:ext cx="656438" cy="656442"/>
              <a:chOff x="5371847" y="2312243"/>
              <a:chExt cx="656438" cy="656442"/>
            </a:xfrm>
          </p:grpSpPr>
          <p:sp>
            <p:nvSpPr>
              <p:cNvPr id="45" name="ïSḷíḋê"/>
              <p:cNvSpPr/>
              <p:nvPr/>
            </p:nvSpPr>
            <p:spPr>
              <a:xfrm>
                <a:off x="5371847" y="2312243"/>
                <a:ext cx="656438" cy="656442"/>
              </a:xfrm>
              <a:prstGeom prst="ellipse">
                <a:avLst/>
              </a:prstGeom>
              <a:gradFill>
                <a:gsLst>
                  <a:gs pos="0">
                    <a:srgbClr val="6B91F5"/>
                  </a:gs>
                  <a:gs pos="100000">
                    <a:srgbClr val="5FCCFF"/>
                  </a:gs>
                </a:gsLst>
                <a:lin ang="0" scaled="1"/>
              </a:grad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46" name="îśľïḑé"/>
              <p:cNvSpPr/>
              <p:nvPr/>
            </p:nvSpPr>
            <p:spPr bwMode="auto">
              <a:xfrm>
                <a:off x="5532706" y="2519691"/>
                <a:ext cx="334720" cy="241545"/>
              </a:xfrm>
              <a:custGeom>
                <a:avLst/>
                <a:gdLst>
                  <a:gd name="connsiteX0" fmla="*/ 91000 w 605879"/>
                  <a:gd name="connsiteY0" fmla="*/ 173662 h 437224"/>
                  <a:gd name="connsiteX1" fmla="*/ 331193 w 605879"/>
                  <a:gd name="connsiteY1" fmla="*/ 173662 h 437224"/>
                  <a:gd name="connsiteX2" fmla="*/ 342454 w 605879"/>
                  <a:gd name="connsiteY2" fmla="*/ 184882 h 437224"/>
                  <a:gd name="connsiteX3" fmla="*/ 331193 w 605879"/>
                  <a:gd name="connsiteY3" fmla="*/ 196102 h 437224"/>
                  <a:gd name="connsiteX4" fmla="*/ 91000 w 605879"/>
                  <a:gd name="connsiteY4" fmla="*/ 196102 h 437224"/>
                  <a:gd name="connsiteX5" fmla="*/ 79739 w 605879"/>
                  <a:gd name="connsiteY5" fmla="*/ 184882 h 437224"/>
                  <a:gd name="connsiteX6" fmla="*/ 91000 w 605879"/>
                  <a:gd name="connsiteY6" fmla="*/ 173662 h 437224"/>
                  <a:gd name="connsiteX7" fmla="*/ 421630 w 605879"/>
                  <a:gd name="connsiteY7" fmla="*/ 131441 h 437224"/>
                  <a:gd name="connsiteX8" fmla="*/ 423552 w 605879"/>
                  <a:gd name="connsiteY8" fmla="*/ 152274 h 437224"/>
                  <a:gd name="connsiteX9" fmla="*/ 275961 w 605879"/>
                  <a:gd name="connsiteY9" fmla="*/ 300986 h 437224"/>
                  <a:gd name="connsiteX10" fmla="*/ 408175 w 605879"/>
                  <a:gd name="connsiteY10" fmla="*/ 358277 h 437224"/>
                  <a:gd name="connsiteX11" fmla="*/ 418060 w 605879"/>
                  <a:gd name="connsiteY11" fmla="*/ 365267 h 437224"/>
                  <a:gd name="connsiteX12" fmla="*/ 488218 w 605879"/>
                  <a:gd name="connsiteY12" fmla="*/ 410360 h 437224"/>
                  <a:gd name="connsiteX13" fmla="*/ 474214 w 605879"/>
                  <a:gd name="connsiteY13" fmla="*/ 363348 h 437224"/>
                  <a:gd name="connsiteX14" fmla="*/ 482039 w 605879"/>
                  <a:gd name="connsiteY14" fmla="*/ 349916 h 437224"/>
                  <a:gd name="connsiteX15" fmla="*/ 583363 w 605879"/>
                  <a:gd name="connsiteY15" fmla="*/ 244928 h 437224"/>
                  <a:gd name="connsiteX16" fmla="*/ 421630 w 605879"/>
                  <a:gd name="connsiteY16" fmla="*/ 131441 h 437224"/>
                  <a:gd name="connsiteX17" fmla="*/ 75898 w 605879"/>
                  <a:gd name="connsiteY17" fmla="*/ 120173 h 437224"/>
                  <a:gd name="connsiteX18" fmla="*/ 340509 w 605879"/>
                  <a:gd name="connsiteY18" fmla="*/ 120173 h 437224"/>
                  <a:gd name="connsiteX19" fmla="*/ 351769 w 605879"/>
                  <a:gd name="connsiteY19" fmla="*/ 131428 h 437224"/>
                  <a:gd name="connsiteX20" fmla="*/ 340509 w 605879"/>
                  <a:gd name="connsiteY20" fmla="*/ 142683 h 437224"/>
                  <a:gd name="connsiteX21" fmla="*/ 75898 w 605879"/>
                  <a:gd name="connsiteY21" fmla="*/ 142683 h 437224"/>
                  <a:gd name="connsiteX22" fmla="*/ 64638 w 605879"/>
                  <a:gd name="connsiteY22" fmla="*/ 131428 h 437224"/>
                  <a:gd name="connsiteX23" fmla="*/ 75898 w 605879"/>
                  <a:gd name="connsiteY23" fmla="*/ 120173 h 437224"/>
                  <a:gd name="connsiteX24" fmla="*/ 210609 w 605879"/>
                  <a:gd name="connsiteY24" fmla="*/ 22478 h 437224"/>
                  <a:gd name="connsiteX25" fmla="*/ 22516 w 605879"/>
                  <a:gd name="connsiteY25" fmla="*/ 153508 h 437224"/>
                  <a:gd name="connsiteX26" fmla="*/ 139216 w 605879"/>
                  <a:gd name="connsiteY26" fmla="*/ 274807 h 437224"/>
                  <a:gd name="connsiteX27" fmla="*/ 147042 w 605879"/>
                  <a:gd name="connsiteY27" fmla="*/ 288102 h 437224"/>
                  <a:gd name="connsiteX28" fmla="*/ 130017 w 605879"/>
                  <a:gd name="connsiteY28" fmla="*/ 344297 h 437224"/>
                  <a:gd name="connsiteX29" fmla="*/ 214041 w 605879"/>
                  <a:gd name="connsiteY29" fmla="*/ 291254 h 437224"/>
                  <a:gd name="connsiteX30" fmla="*/ 223927 w 605879"/>
                  <a:gd name="connsiteY30" fmla="*/ 284264 h 437224"/>
                  <a:gd name="connsiteX31" fmla="*/ 398839 w 605879"/>
                  <a:gd name="connsiteY31" fmla="*/ 152960 h 437224"/>
                  <a:gd name="connsiteX32" fmla="*/ 369596 w 605879"/>
                  <a:gd name="connsiteY32" fmla="*/ 80592 h 437224"/>
                  <a:gd name="connsiteX33" fmla="*/ 210609 w 605879"/>
                  <a:gd name="connsiteY33" fmla="*/ 22478 h 437224"/>
                  <a:gd name="connsiteX34" fmla="*/ 210609 w 605879"/>
                  <a:gd name="connsiteY34" fmla="*/ 0 h 437224"/>
                  <a:gd name="connsiteX35" fmla="*/ 385796 w 605879"/>
                  <a:gd name="connsiteY35" fmla="*/ 64967 h 437224"/>
                  <a:gd name="connsiteX36" fmla="*/ 414079 w 605879"/>
                  <a:gd name="connsiteY36" fmla="*/ 109100 h 437224"/>
                  <a:gd name="connsiteX37" fmla="*/ 419845 w 605879"/>
                  <a:gd name="connsiteY37" fmla="*/ 108963 h 437224"/>
                  <a:gd name="connsiteX38" fmla="*/ 605879 w 605879"/>
                  <a:gd name="connsiteY38" fmla="*/ 244928 h 437224"/>
                  <a:gd name="connsiteX39" fmla="*/ 498515 w 605879"/>
                  <a:gd name="connsiteY39" fmla="*/ 368420 h 437224"/>
                  <a:gd name="connsiteX40" fmla="*/ 516088 w 605879"/>
                  <a:gd name="connsiteY40" fmla="*/ 414609 h 437224"/>
                  <a:gd name="connsiteX41" fmla="*/ 522953 w 605879"/>
                  <a:gd name="connsiteY41" fmla="*/ 428178 h 437224"/>
                  <a:gd name="connsiteX42" fmla="*/ 510185 w 605879"/>
                  <a:gd name="connsiteY42" fmla="*/ 437224 h 437224"/>
                  <a:gd name="connsiteX43" fmla="*/ 400487 w 605879"/>
                  <a:gd name="connsiteY43" fmla="*/ 380344 h 437224"/>
                  <a:gd name="connsiteX44" fmla="*/ 250836 w 605879"/>
                  <a:gd name="connsiteY44" fmla="*/ 304275 h 437224"/>
                  <a:gd name="connsiteX45" fmla="*/ 231752 w 605879"/>
                  <a:gd name="connsiteY45" fmla="*/ 306331 h 437224"/>
                  <a:gd name="connsiteX46" fmla="*/ 107639 w 605879"/>
                  <a:gd name="connsiteY46" fmla="*/ 371161 h 437224"/>
                  <a:gd name="connsiteX47" fmla="*/ 94596 w 605879"/>
                  <a:gd name="connsiteY47" fmla="*/ 361978 h 437224"/>
                  <a:gd name="connsiteX48" fmla="*/ 102009 w 605879"/>
                  <a:gd name="connsiteY48" fmla="*/ 348135 h 437224"/>
                  <a:gd name="connsiteX49" fmla="*/ 122741 w 605879"/>
                  <a:gd name="connsiteY49" fmla="*/ 293173 h 437224"/>
                  <a:gd name="connsiteX50" fmla="*/ 0 w 605879"/>
                  <a:gd name="connsiteY50" fmla="*/ 153508 h 437224"/>
                  <a:gd name="connsiteX51" fmla="*/ 210609 w 605879"/>
                  <a:gd name="connsiteY51" fmla="*/ 0 h 43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879" h="437224">
                    <a:moveTo>
                      <a:pt x="91000" y="173662"/>
                    </a:moveTo>
                    <a:lnTo>
                      <a:pt x="331193" y="173662"/>
                    </a:lnTo>
                    <a:cubicBezTo>
                      <a:pt x="337373" y="173662"/>
                      <a:pt x="342454" y="178725"/>
                      <a:pt x="342454" y="184882"/>
                    </a:cubicBezTo>
                    <a:cubicBezTo>
                      <a:pt x="342454" y="191040"/>
                      <a:pt x="337373" y="196102"/>
                      <a:pt x="331193" y="196102"/>
                    </a:cubicBezTo>
                    <a:lnTo>
                      <a:pt x="91000" y="196102"/>
                    </a:lnTo>
                    <a:cubicBezTo>
                      <a:pt x="84683" y="196102"/>
                      <a:pt x="79739" y="191040"/>
                      <a:pt x="79739" y="184882"/>
                    </a:cubicBezTo>
                    <a:cubicBezTo>
                      <a:pt x="79739" y="178725"/>
                      <a:pt x="84683" y="173662"/>
                      <a:pt x="91000" y="173662"/>
                    </a:cubicBezTo>
                    <a:close/>
                    <a:moveTo>
                      <a:pt x="421630" y="131441"/>
                    </a:moveTo>
                    <a:cubicBezTo>
                      <a:pt x="423003" y="138294"/>
                      <a:pt x="423552" y="145284"/>
                      <a:pt x="423552" y="152274"/>
                    </a:cubicBezTo>
                    <a:cubicBezTo>
                      <a:pt x="423552" y="220668"/>
                      <a:pt x="362456" y="281249"/>
                      <a:pt x="275961" y="300986"/>
                    </a:cubicBezTo>
                    <a:cubicBezTo>
                      <a:pt x="302047" y="334017"/>
                      <a:pt x="350924" y="355536"/>
                      <a:pt x="408175" y="358277"/>
                    </a:cubicBezTo>
                    <a:cubicBezTo>
                      <a:pt x="412569" y="358551"/>
                      <a:pt x="416413" y="361293"/>
                      <a:pt x="418060" y="365267"/>
                    </a:cubicBezTo>
                    <a:cubicBezTo>
                      <a:pt x="427259" y="388019"/>
                      <a:pt x="463505" y="403370"/>
                      <a:pt x="488218" y="410360"/>
                    </a:cubicBezTo>
                    <a:cubicBezTo>
                      <a:pt x="483962" y="399944"/>
                      <a:pt x="479156" y="385004"/>
                      <a:pt x="474214" y="363348"/>
                    </a:cubicBezTo>
                    <a:cubicBezTo>
                      <a:pt x="472841" y="357455"/>
                      <a:pt x="476273" y="351698"/>
                      <a:pt x="482039" y="349916"/>
                    </a:cubicBezTo>
                    <a:cubicBezTo>
                      <a:pt x="543685" y="332236"/>
                      <a:pt x="583500" y="290980"/>
                      <a:pt x="583363" y="244928"/>
                    </a:cubicBezTo>
                    <a:cubicBezTo>
                      <a:pt x="583363" y="182839"/>
                      <a:pt x="511009" y="132126"/>
                      <a:pt x="421630" y="131441"/>
                    </a:cubicBezTo>
                    <a:close/>
                    <a:moveTo>
                      <a:pt x="75898" y="120173"/>
                    </a:moveTo>
                    <a:lnTo>
                      <a:pt x="340509" y="120173"/>
                    </a:lnTo>
                    <a:cubicBezTo>
                      <a:pt x="346826" y="120173"/>
                      <a:pt x="351769" y="125114"/>
                      <a:pt x="351769" y="131428"/>
                    </a:cubicBezTo>
                    <a:cubicBezTo>
                      <a:pt x="351769" y="137604"/>
                      <a:pt x="346826" y="142683"/>
                      <a:pt x="340509" y="142683"/>
                    </a:cubicBezTo>
                    <a:lnTo>
                      <a:pt x="75898" y="142683"/>
                    </a:lnTo>
                    <a:cubicBezTo>
                      <a:pt x="69719" y="142683"/>
                      <a:pt x="64638" y="137604"/>
                      <a:pt x="64638" y="131428"/>
                    </a:cubicBezTo>
                    <a:cubicBezTo>
                      <a:pt x="64638" y="125114"/>
                      <a:pt x="69719" y="120173"/>
                      <a:pt x="75898" y="120173"/>
                    </a:cubicBezTo>
                    <a:close/>
                    <a:moveTo>
                      <a:pt x="210609" y="22478"/>
                    </a:moveTo>
                    <a:cubicBezTo>
                      <a:pt x="106952" y="22478"/>
                      <a:pt x="22516" y="81277"/>
                      <a:pt x="22516" y="153508"/>
                    </a:cubicBezTo>
                    <a:cubicBezTo>
                      <a:pt x="22516" y="206688"/>
                      <a:pt x="68372" y="254385"/>
                      <a:pt x="139216" y="274807"/>
                    </a:cubicBezTo>
                    <a:cubicBezTo>
                      <a:pt x="144983" y="276452"/>
                      <a:pt x="148415" y="282208"/>
                      <a:pt x="147042" y="288102"/>
                    </a:cubicBezTo>
                    <a:cubicBezTo>
                      <a:pt x="140864" y="314966"/>
                      <a:pt x="135097" y="332647"/>
                      <a:pt x="130017" y="344297"/>
                    </a:cubicBezTo>
                    <a:cubicBezTo>
                      <a:pt x="158437" y="336622"/>
                      <a:pt x="203058" y="318667"/>
                      <a:pt x="214041" y="291254"/>
                    </a:cubicBezTo>
                    <a:cubicBezTo>
                      <a:pt x="215689" y="287280"/>
                      <a:pt x="219533" y="284538"/>
                      <a:pt x="223927" y="284264"/>
                    </a:cubicBezTo>
                    <a:cubicBezTo>
                      <a:pt x="320170" y="279604"/>
                      <a:pt x="395407" y="223135"/>
                      <a:pt x="398839" y="152960"/>
                    </a:cubicBezTo>
                    <a:cubicBezTo>
                      <a:pt x="400075" y="126918"/>
                      <a:pt x="389915" y="101836"/>
                      <a:pt x="369596" y="80592"/>
                    </a:cubicBezTo>
                    <a:cubicBezTo>
                      <a:pt x="334860" y="44133"/>
                      <a:pt x="275412" y="22478"/>
                      <a:pt x="210609" y="22478"/>
                    </a:cubicBezTo>
                    <a:close/>
                    <a:moveTo>
                      <a:pt x="210609" y="0"/>
                    </a:moveTo>
                    <a:cubicBezTo>
                      <a:pt x="281453" y="0"/>
                      <a:pt x="346942" y="24260"/>
                      <a:pt x="385796" y="64967"/>
                    </a:cubicBezTo>
                    <a:cubicBezTo>
                      <a:pt x="398702" y="78536"/>
                      <a:pt x="408175" y="93338"/>
                      <a:pt x="414079" y="109100"/>
                    </a:cubicBezTo>
                    <a:cubicBezTo>
                      <a:pt x="416001" y="108963"/>
                      <a:pt x="417923" y="108963"/>
                      <a:pt x="419845" y="108963"/>
                    </a:cubicBezTo>
                    <a:cubicBezTo>
                      <a:pt x="522404" y="108963"/>
                      <a:pt x="606016" y="169955"/>
                      <a:pt x="605879" y="244928"/>
                    </a:cubicBezTo>
                    <a:cubicBezTo>
                      <a:pt x="605879" y="298519"/>
                      <a:pt x="564141" y="346079"/>
                      <a:pt x="498515" y="368420"/>
                    </a:cubicBezTo>
                    <a:cubicBezTo>
                      <a:pt x="506066" y="398025"/>
                      <a:pt x="512931" y="412279"/>
                      <a:pt x="516088" y="414609"/>
                    </a:cubicBezTo>
                    <a:cubicBezTo>
                      <a:pt x="524601" y="418858"/>
                      <a:pt x="523228" y="426671"/>
                      <a:pt x="522953" y="428178"/>
                    </a:cubicBezTo>
                    <a:cubicBezTo>
                      <a:pt x="522541" y="429686"/>
                      <a:pt x="520207" y="437224"/>
                      <a:pt x="510185" y="437224"/>
                    </a:cubicBezTo>
                    <a:cubicBezTo>
                      <a:pt x="497828" y="437224"/>
                      <a:pt x="423689" y="421325"/>
                      <a:pt x="400487" y="380344"/>
                    </a:cubicBezTo>
                    <a:cubicBezTo>
                      <a:pt x="333899" y="375410"/>
                      <a:pt x="277746" y="346764"/>
                      <a:pt x="250836" y="304275"/>
                    </a:cubicBezTo>
                    <a:cubicBezTo>
                      <a:pt x="244521" y="305098"/>
                      <a:pt x="238205" y="305783"/>
                      <a:pt x="231752" y="306331"/>
                    </a:cubicBezTo>
                    <a:cubicBezTo>
                      <a:pt x="206216" y="353069"/>
                      <a:pt x="121643" y="371161"/>
                      <a:pt x="107639" y="371161"/>
                    </a:cubicBezTo>
                    <a:cubicBezTo>
                      <a:pt x="97616" y="371161"/>
                      <a:pt x="95145" y="364171"/>
                      <a:pt x="94596" y="361978"/>
                    </a:cubicBezTo>
                    <a:cubicBezTo>
                      <a:pt x="94184" y="360470"/>
                      <a:pt x="92948" y="352658"/>
                      <a:pt x="102009" y="348135"/>
                    </a:cubicBezTo>
                    <a:cubicBezTo>
                      <a:pt x="105030" y="345942"/>
                      <a:pt x="113130" y="331550"/>
                      <a:pt x="122741" y="293173"/>
                    </a:cubicBezTo>
                    <a:cubicBezTo>
                      <a:pt x="47778" y="268228"/>
                      <a:pt x="0" y="214226"/>
                      <a:pt x="0" y="153508"/>
                    </a:cubicBezTo>
                    <a:cubicBezTo>
                      <a:pt x="0" y="68804"/>
                      <a:pt x="94458" y="0"/>
                      <a:pt x="210609" y="0"/>
                    </a:cubicBez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7200" dirty="0"/>
              </a:p>
            </p:txBody>
          </p:sp>
        </p:grpSp>
        <p:sp>
          <p:nvSpPr>
            <p:cNvPr id="40" name="îṧļîḓé"/>
            <p:cNvSpPr/>
            <p:nvPr/>
          </p:nvSpPr>
          <p:spPr>
            <a:xfrm>
              <a:off x="4488645" y="4248265"/>
              <a:ext cx="656438" cy="656442"/>
            </a:xfrm>
            <a:prstGeom prst="ellipse">
              <a:avLst/>
            </a:prstGeom>
            <a:gradFill>
              <a:gsLst>
                <a:gs pos="0">
                  <a:srgbClr val="FB6DB1"/>
                </a:gs>
                <a:gs pos="100000">
                  <a:srgbClr val="FF7270"/>
                </a:gs>
              </a:gsLst>
              <a:lin ang="0" scaled="1"/>
            </a:grad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41" name="íşḷiḋe"/>
            <p:cNvSpPr/>
            <p:nvPr/>
          </p:nvSpPr>
          <p:spPr bwMode="auto">
            <a:xfrm>
              <a:off x="4649504" y="4462282"/>
              <a:ext cx="334722" cy="228408"/>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82270 w 607639"/>
                <a:gd name="connsiteY14" fmla="*/ 262926 h 414642"/>
                <a:gd name="connsiteX15" fmla="*/ 192432 w 607639"/>
                <a:gd name="connsiteY15" fmla="*/ 262926 h 414642"/>
                <a:gd name="connsiteX16" fmla="*/ 202593 w 607639"/>
                <a:gd name="connsiteY16" fmla="*/ 273052 h 414642"/>
                <a:gd name="connsiteX17" fmla="*/ 192432 w 607639"/>
                <a:gd name="connsiteY17" fmla="*/ 283178 h 414642"/>
                <a:gd name="connsiteX18" fmla="*/ 182270 w 607639"/>
                <a:gd name="connsiteY18" fmla="*/ 283178 h 414642"/>
                <a:gd name="connsiteX19" fmla="*/ 172109 w 607639"/>
                <a:gd name="connsiteY19" fmla="*/ 273052 h 414642"/>
                <a:gd name="connsiteX20" fmla="*/ 182270 w 607639"/>
                <a:gd name="connsiteY20" fmla="*/ 262926 h 414642"/>
                <a:gd name="connsiteX21" fmla="*/ 91153 w 607639"/>
                <a:gd name="connsiteY21" fmla="*/ 262926 h 414642"/>
                <a:gd name="connsiteX22" fmla="*/ 141783 w 607639"/>
                <a:gd name="connsiteY22" fmla="*/ 262926 h 414642"/>
                <a:gd name="connsiteX23" fmla="*/ 151927 w 607639"/>
                <a:gd name="connsiteY23" fmla="*/ 273052 h 414642"/>
                <a:gd name="connsiteX24" fmla="*/ 141783 w 607639"/>
                <a:gd name="connsiteY24" fmla="*/ 283178 h 414642"/>
                <a:gd name="connsiteX25" fmla="*/ 91153 w 607639"/>
                <a:gd name="connsiteY25" fmla="*/ 283178 h 414642"/>
                <a:gd name="connsiteX26" fmla="*/ 81009 w 607639"/>
                <a:gd name="connsiteY26" fmla="*/ 273052 h 414642"/>
                <a:gd name="connsiteX27" fmla="*/ 91153 w 607639"/>
                <a:gd name="connsiteY27" fmla="*/ 262926 h 414642"/>
                <a:gd name="connsiteX28" fmla="*/ 161988 w 607639"/>
                <a:gd name="connsiteY28" fmla="*/ 222493 h 414642"/>
                <a:gd name="connsiteX29" fmla="*/ 232948 w 607639"/>
                <a:gd name="connsiteY29" fmla="*/ 222493 h 414642"/>
                <a:gd name="connsiteX30" fmla="*/ 243098 w 607639"/>
                <a:gd name="connsiteY30" fmla="*/ 232619 h 414642"/>
                <a:gd name="connsiteX31" fmla="*/ 232948 w 607639"/>
                <a:gd name="connsiteY31" fmla="*/ 242745 h 414642"/>
                <a:gd name="connsiteX32" fmla="*/ 161988 w 607639"/>
                <a:gd name="connsiteY32" fmla="*/ 242745 h 414642"/>
                <a:gd name="connsiteX33" fmla="*/ 151927 w 607639"/>
                <a:gd name="connsiteY33" fmla="*/ 232619 h 414642"/>
                <a:gd name="connsiteX34" fmla="*/ 161988 w 607639"/>
                <a:gd name="connsiteY34" fmla="*/ 222493 h 414642"/>
                <a:gd name="connsiteX35" fmla="*/ 91146 w 607639"/>
                <a:gd name="connsiteY35" fmla="*/ 222493 h 414642"/>
                <a:gd name="connsiteX36" fmla="*/ 121467 w 607639"/>
                <a:gd name="connsiteY36" fmla="*/ 222493 h 414642"/>
                <a:gd name="connsiteX37" fmla="*/ 131604 w 607639"/>
                <a:gd name="connsiteY37" fmla="*/ 232619 h 414642"/>
                <a:gd name="connsiteX38" fmla="*/ 121467 w 607639"/>
                <a:gd name="connsiteY38" fmla="*/ 242745 h 414642"/>
                <a:gd name="connsiteX39" fmla="*/ 91146 w 607639"/>
                <a:gd name="connsiteY39" fmla="*/ 242745 h 414642"/>
                <a:gd name="connsiteX40" fmla="*/ 81009 w 607639"/>
                <a:gd name="connsiteY40" fmla="*/ 232619 h 414642"/>
                <a:gd name="connsiteX41" fmla="*/ 91146 w 607639"/>
                <a:gd name="connsiteY41" fmla="*/ 222493 h 414642"/>
                <a:gd name="connsiteX42" fmla="*/ 182270 w 607639"/>
                <a:gd name="connsiteY42" fmla="*/ 182059 h 414642"/>
                <a:gd name="connsiteX43" fmla="*/ 192432 w 607639"/>
                <a:gd name="connsiteY43" fmla="*/ 182059 h 414642"/>
                <a:gd name="connsiteX44" fmla="*/ 202593 w 607639"/>
                <a:gd name="connsiteY44" fmla="*/ 192195 h 414642"/>
                <a:gd name="connsiteX45" fmla="*/ 192432 w 607639"/>
                <a:gd name="connsiteY45" fmla="*/ 202241 h 414642"/>
                <a:gd name="connsiteX46" fmla="*/ 182270 w 607639"/>
                <a:gd name="connsiteY46" fmla="*/ 202241 h 414642"/>
                <a:gd name="connsiteX47" fmla="*/ 172109 w 607639"/>
                <a:gd name="connsiteY47" fmla="*/ 192195 h 414642"/>
                <a:gd name="connsiteX48" fmla="*/ 182270 w 607639"/>
                <a:gd name="connsiteY48" fmla="*/ 182059 h 414642"/>
                <a:gd name="connsiteX49" fmla="*/ 91153 w 607639"/>
                <a:gd name="connsiteY49" fmla="*/ 182059 h 414642"/>
                <a:gd name="connsiteX50" fmla="*/ 141783 w 607639"/>
                <a:gd name="connsiteY50" fmla="*/ 182059 h 414642"/>
                <a:gd name="connsiteX51" fmla="*/ 151927 w 607639"/>
                <a:gd name="connsiteY51" fmla="*/ 192195 h 414642"/>
                <a:gd name="connsiteX52" fmla="*/ 141783 w 607639"/>
                <a:gd name="connsiteY52" fmla="*/ 202241 h 414642"/>
                <a:gd name="connsiteX53" fmla="*/ 91153 w 607639"/>
                <a:gd name="connsiteY53" fmla="*/ 202241 h 414642"/>
                <a:gd name="connsiteX54" fmla="*/ 81009 w 607639"/>
                <a:gd name="connsiteY54" fmla="*/ 192195 h 414642"/>
                <a:gd name="connsiteX55" fmla="*/ 91153 w 607639"/>
                <a:gd name="connsiteY55" fmla="*/ 182059 h 414642"/>
                <a:gd name="connsiteX56" fmla="*/ 161988 w 607639"/>
                <a:gd name="connsiteY56" fmla="*/ 141625 h 414642"/>
                <a:gd name="connsiteX57" fmla="*/ 232948 w 607639"/>
                <a:gd name="connsiteY57" fmla="*/ 141625 h 414642"/>
                <a:gd name="connsiteX58" fmla="*/ 243098 w 607639"/>
                <a:gd name="connsiteY58" fmla="*/ 151761 h 414642"/>
                <a:gd name="connsiteX59" fmla="*/ 232948 w 607639"/>
                <a:gd name="connsiteY59" fmla="*/ 161807 h 414642"/>
                <a:gd name="connsiteX60" fmla="*/ 161988 w 607639"/>
                <a:gd name="connsiteY60" fmla="*/ 161807 h 414642"/>
                <a:gd name="connsiteX61" fmla="*/ 151927 w 607639"/>
                <a:gd name="connsiteY61" fmla="*/ 151761 h 414642"/>
                <a:gd name="connsiteX62" fmla="*/ 161988 w 607639"/>
                <a:gd name="connsiteY62" fmla="*/ 141625 h 414642"/>
                <a:gd name="connsiteX63" fmla="*/ 91146 w 607639"/>
                <a:gd name="connsiteY63" fmla="*/ 141625 h 414642"/>
                <a:gd name="connsiteX64" fmla="*/ 121467 w 607639"/>
                <a:gd name="connsiteY64" fmla="*/ 141625 h 414642"/>
                <a:gd name="connsiteX65" fmla="*/ 131604 w 607639"/>
                <a:gd name="connsiteY65" fmla="*/ 151761 h 414642"/>
                <a:gd name="connsiteX66" fmla="*/ 121467 w 607639"/>
                <a:gd name="connsiteY66" fmla="*/ 161807 h 414642"/>
                <a:gd name="connsiteX67" fmla="*/ 91146 w 607639"/>
                <a:gd name="connsiteY67" fmla="*/ 161807 h 414642"/>
                <a:gd name="connsiteX68" fmla="*/ 81009 w 607639"/>
                <a:gd name="connsiteY68" fmla="*/ 151761 h 414642"/>
                <a:gd name="connsiteX69" fmla="*/ 91146 w 607639"/>
                <a:gd name="connsiteY69" fmla="*/ 141625 h 414642"/>
                <a:gd name="connsiteX70" fmla="*/ 364566 w 607639"/>
                <a:gd name="connsiteY70" fmla="*/ 102176 h 414642"/>
                <a:gd name="connsiteX71" fmla="*/ 283573 w 607639"/>
                <a:gd name="connsiteY71" fmla="*/ 192194 h 414642"/>
                <a:gd name="connsiteX72" fmla="*/ 374712 w 607639"/>
                <a:gd name="connsiteY72" fmla="*/ 283188 h 414642"/>
                <a:gd name="connsiteX73" fmla="*/ 464783 w 607639"/>
                <a:gd name="connsiteY73" fmla="*/ 202235 h 414642"/>
                <a:gd name="connsiteX74" fmla="*/ 374712 w 607639"/>
                <a:gd name="connsiteY74" fmla="*/ 202235 h 414642"/>
                <a:gd name="connsiteX75" fmla="*/ 364566 w 607639"/>
                <a:gd name="connsiteY75" fmla="*/ 192194 h 414642"/>
                <a:gd name="connsiteX76" fmla="*/ 182270 w 607639"/>
                <a:gd name="connsiteY76" fmla="*/ 101191 h 414642"/>
                <a:gd name="connsiteX77" fmla="*/ 192432 w 607639"/>
                <a:gd name="connsiteY77" fmla="*/ 101191 h 414642"/>
                <a:gd name="connsiteX78" fmla="*/ 202593 w 607639"/>
                <a:gd name="connsiteY78" fmla="*/ 111238 h 414642"/>
                <a:gd name="connsiteX79" fmla="*/ 192432 w 607639"/>
                <a:gd name="connsiteY79" fmla="*/ 121373 h 414642"/>
                <a:gd name="connsiteX80" fmla="*/ 182270 w 607639"/>
                <a:gd name="connsiteY80" fmla="*/ 121373 h 414642"/>
                <a:gd name="connsiteX81" fmla="*/ 172109 w 607639"/>
                <a:gd name="connsiteY81" fmla="*/ 111238 h 414642"/>
                <a:gd name="connsiteX82" fmla="*/ 182270 w 607639"/>
                <a:gd name="connsiteY82" fmla="*/ 101191 h 414642"/>
                <a:gd name="connsiteX83" fmla="*/ 91153 w 607639"/>
                <a:gd name="connsiteY83" fmla="*/ 101191 h 414642"/>
                <a:gd name="connsiteX84" fmla="*/ 141783 w 607639"/>
                <a:gd name="connsiteY84" fmla="*/ 101191 h 414642"/>
                <a:gd name="connsiteX85" fmla="*/ 151927 w 607639"/>
                <a:gd name="connsiteY85" fmla="*/ 111238 h 414642"/>
                <a:gd name="connsiteX86" fmla="*/ 141783 w 607639"/>
                <a:gd name="connsiteY86" fmla="*/ 121373 h 414642"/>
                <a:gd name="connsiteX87" fmla="*/ 91153 w 607639"/>
                <a:gd name="connsiteY87" fmla="*/ 121373 h 414642"/>
                <a:gd name="connsiteX88" fmla="*/ 81009 w 607639"/>
                <a:gd name="connsiteY88" fmla="*/ 111238 h 414642"/>
                <a:gd name="connsiteX89" fmla="*/ 91153 w 607639"/>
                <a:gd name="connsiteY89" fmla="*/ 101191 h 414642"/>
                <a:gd name="connsiteX90" fmla="*/ 374712 w 607639"/>
                <a:gd name="connsiteY90" fmla="*/ 80938 h 414642"/>
                <a:gd name="connsiteX91" fmla="*/ 384858 w 607639"/>
                <a:gd name="connsiteY91" fmla="*/ 91068 h 414642"/>
                <a:gd name="connsiteX92" fmla="*/ 384858 w 607639"/>
                <a:gd name="connsiteY92" fmla="*/ 182063 h 414642"/>
                <a:gd name="connsiteX93" fmla="*/ 475998 w 607639"/>
                <a:gd name="connsiteY93" fmla="*/ 182063 h 414642"/>
                <a:gd name="connsiteX94" fmla="*/ 486055 w 607639"/>
                <a:gd name="connsiteY94" fmla="*/ 192194 h 414642"/>
                <a:gd name="connsiteX95" fmla="*/ 374712 w 607639"/>
                <a:gd name="connsiteY95" fmla="*/ 303360 h 414642"/>
                <a:gd name="connsiteX96" fmla="*/ 263280 w 607639"/>
                <a:gd name="connsiteY96" fmla="*/ 192194 h 414642"/>
                <a:gd name="connsiteX97" fmla="*/ 374712 w 607639"/>
                <a:gd name="connsiteY97" fmla="*/ 80938 h 414642"/>
                <a:gd name="connsiteX98" fmla="*/ 425343 w 607639"/>
                <a:gd name="connsiteY98" fmla="*/ 61744 h 414642"/>
                <a:gd name="connsiteX99" fmla="*/ 425343 w 607639"/>
                <a:gd name="connsiteY99" fmla="*/ 141635 h 414642"/>
                <a:gd name="connsiteX100" fmla="*/ 505373 w 607639"/>
                <a:gd name="connsiteY100" fmla="*/ 141635 h 414642"/>
                <a:gd name="connsiteX101" fmla="*/ 425343 w 607639"/>
                <a:gd name="connsiteY101" fmla="*/ 61744 h 414642"/>
                <a:gd name="connsiteX102" fmla="*/ 161988 w 607639"/>
                <a:gd name="connsiteY102" fmla="*/ 60757 h 414642"/>
                <a:gd name="connsiteX103" fmla="*/ 232948 w 607639"/>
                <a:gd name="connsiteY103" fmla="*/ 60757 h 414642"/>
                <a:gd name="connsiteX104" fmla="*/ 243098 w 607639"/>
                <a:gd name="connsiteY104" fmla="*/ 70804 h 414642"/>
                <a:gd name="connsiteX105" fmla="*/ 232948 w 607639"/>
                <a:gd name="connsiteY105" fmla="*/ 80939 h 414642"/>
                <a:gd name="connsiteX106" fmla="*/ 161988 w 607639"/>
                <a:gd name="connsiteY106" fmla="*/ 80939 h 414642"/>
                <a:gd name="connsiteX107" fmla="*/ 151927 w 607639"/>
                <a:gd name="connsiteY107" fmla="*/ 70804 h 414642"/>
                <a:gd name="connsiteX108" fmla="*/ 161988 w 607639"/>
                <a:gd name="connsiteY108" fmla="*/ 60757 h 414642"/>
                <a:gd name="connsiteX109" fmla="*/ 91146 w 607639"/>
                <a:gd name="connsiteY109" fmla="*/ 60757 h 414642"/>
                <a:gd name="connsiteX110" fmla="*/ 121467 w 607639"/>
                <a:gd name="connsiteY110" fmla="*/ 60757 h 414642"/>
                <a:gd name="connsiteX111" fmla="*/ 131604 w 607639"/>
                <a:gd name="connsiteY111" fmla="*/ 70804 h 414642"/>
                <a:gd name="connsiteX112" fmla="*/ 121467 w 607639"/>
                <a:gd name="connsiteY112" fmla="*/ 80939 h 414642"/>
                <a:gd name="connsiteX113" fmla="*/ 91146 w 607639"/>
                <a:gd name="connsiteY113" fmla="*/ 80939 h 414642"/>
                <a:gd name="connsiteX114" fmla="*/ 81009 w 607639"/>
                <a:gd name="connsiteY114" fmla="*/ 70804 h 414642"/>
                <a:gd name="connsiteX115" fmla="*/ 91146 w 607639"/>
                <a:gd name="connsiteY115" fmla="*/ 60757 h 414642"/>
                <a:gd name="connsiteX116" fmla="*/ 415194 w 607639"/>
                <a:gd name="connsiteY116" fmla="*/ 40505 h 414642"/>
                <a:gd name="connsiteX117" fmla="*/ 526560 w 607639"/>
                <a:gd name="connsiteY117" fmla="*/ 151765 h 414642"/>
                <a:gd name="connsiteX118" fmla="*/ 516501 w 607639"/>
                <a:gd name="connsiteY118" fmla="*/ 161807 h 414642"/>
                <a:gd name="connsiteX119" fmla="*/ 415194 w 607639"/>
                <a:gd name="connsiteY119" fmla="*/ 161807 h 414642"/>
                <a:gd name="connsiteX120" fmla="*/ 405046 w 607639"/>
                <a:gd name="connsiteY120" fmla="*/ 151765 h 414642"/>
                <a:gd name="connsiteX121" fmla="*/ 405046 w 607639"/>
                <a:gd name="connsiteY121" fmla="*/ 50636 h 414642"/>
                <a:gd name="connsiteX122" fmla="*/ 415194 w 607639"/>
                <a:gd name="connsiteY122" fmla="*/ 40505 h 414642"/>
                <a:gd name="connsiteX123" fmla="*/ 70848 w 607639"/>
                <a:gd name="connsiteY123" fmla="*/ 20177 h 414642"/>
                <a:gd name="connsiteX124" fmla="*/ 60791 w 607639"/>
                <a:gd name="connsiteY124" fmla="*/ 30309 h 414642"/>
                <a:gd name="connsiteX125" fmla="*/ 60791 w 607639"/>
                <a:gd name="connsiteY125" fmla="*/ 343802 h 414642"/>
                <a:gd name="connsiteX126" fmla="*/ 222780 w 607639"/>
                <a:gd name="connsiteY126" fmla="*/ 343802 h 414642"/>
                <a:gd name="connsiteX127" fmla="*/ 232927 w 607639"/>
                <a:gd name="connsiteY127" fmla="*/ 353935 h 414642"/>
                <a:gd name="connsiteX128" fmla="*/ 232927 w 607639"/>
                <a:gd name="connsiteY128" fmla="*/ 364067 h 414642"/>
                <a:gd name="connsiteX129" fmla="*/ 374712 w 607639"/>
                <a:gd name="connsiteY129" fmla="*/ 364067 h 414642"/>
                <a:gd name="connsiteX130" fmla="*/ 374712 w 607639"/>
                <a:gd name="connsiteY130" fmla="*/ 353935 h 414642"/>
                <a:gd name="connsiteX131" fmla="*/ 384859 w 607639"/>
                <a:gd name="connsiteY131" fmla="*/ 343802 h 414642"/>
                <a:gd name="connsiteX132" fmla="*/ 546848 w 607639"/>
                <a:gd name="connsiteY132" fmla="*/ 343802 h 414642"/>
                <a:gd name="connsiteX133" fmla="*/ 546848 w 607639"/>
                <a:gd name="connsiteY133" fmla="*/ 30309 h 414642"/>
                <a:gd name="connsiteX134" fmla="*/ 536702 w 607639"/>
                <a:gd name="connsiteY134" fmla="*/ 20177 h 414642"/>
                <a:gd name="connsiteX135" fmla="*/ 70848 w 607639"/>
                <a:gd name="connsiteY135" fmla="*/ 0 h 414642"/>
                <a:gd name="connsiteX136" fmla="*/ 536702 w 607639"/>
                <a:gd name="connsiteY136" fmla="*/ 0 h 414642"/>
                <a:gd name="connsiteX137" fmla="*/ 567142 w 607639"/>
                <a:gd name="connsiteY137" fmla="*/ 30309 h 414642"/>
                <a:gd name="connsiteX138" fmla="*/ 567142 w 607639"/>
                <a:gd name="connsiteY138" fmla="*/ 343802 h 414642"/>
                <a:gd name="connsiteX139" fmla="*/ 597492 w 607639"/>
                <a:gd name="connsiteY139" fmla="*/ 343802 h 414642"/>
                <a:gd name="connsiteX140" fmla="*/ 607639 w 607639"/>
                <a:gd name="connsiteY140" fmla="*/ 353935 h 414642"/>
                <a:gd name="connsiteX141" fmla="*/ 607639 w 607639"/>
                <a:gd name="connsiteY141" fmla="*/ 384244 h 414642"/>
                <a:gd name="connsiteX142" fmla="*/ 577199 w 607639"/>
                <a:gd name="connsiteY142" fmla="*/ 414642 h 414642"/>
                <a:gd name="connsiteX143" fmla="*/ 30351 w 607639"/>
                <a:gd name="connsiteY143" fmla="*/ 414642 h 414642"/>
                <a:gd name="connsiteX144" fmla="*/ 0 w 607639"/>
                <a:gd name="connsiteY144" fmla="*/ 384244 h 414642"/>
                <a:gd name="connsiteX145" fmla="*/ 0 w 607639"/>
                <a:gd name="connsiteY145" fmla="*/ 353935 h 414642"/>
                <a:gd name="connsiteX146" fmla="*/ 10147 w 607639"/>
                <a:gd name="connsiteY146" fmla="*/ 343802 h 414642"/>
                <a:gd name="connsiteX147" fmla="*/ 40497 w 607639"/>
                <a:gd name="connsiteY147" fmla="*/ 343802 h 414642"/>
                <a:gd name="connsiteX148" fmla="*/ 40497 w 607639"/>
                <a:gd name="connsiteY148" fmla="*/ 30309 h 414642"/>
                <a:gd name="connsiteX149" fmla="*/ 70848 w 607639"/>
                <a:gd name="connsiteY149"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607639" h="414642">
                  <a:moveTo>
                    <a:pt x="20293" y="364067"/>
                  </a:moveTo>
                  <a:lnTo>
                    <a:pt x="20293" y="384244"/>
                  </a:lnTo>
                  <a:cubicBezTo>
                    <a:pt x="20293" y="390377"/>
                    <a:pt x="24299"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82270" y="262926"/>
                  </a:moveTo>
                  <a:lnTo>
                    <a:pt x="192432" y="262926"/>
                  </a:lnTo>
                  <a:cubicBezTo>
                    <a:pt x="198493" y="262926"/>
                    <a:pt x="202593" y="267012"/>
                    <a:pt x="202593" y="273052"/>
                  </a:cubicBezTo>
                  <a:cubicBezTo>
                    <a:pt x="202593" y="279092"/>
                    <a:pt x="198493" y="283178"/>
                    <a:pt x="192432" y="283178"/>
                  </a:cubicBezTo>
                  <a:lnTo>
                    <a:pt x="182270" y="283178"/>
                  </a:lnTo>
                  <a:cubicBezTo>
                    <a:pt x="176209" y="283178"/>
                    <a:pt x="172109" y="279092"/>
                    <a:pt x="172109" y="273052"/>
                  </a:cubicBezTo>
                  <a:cubicBezTo>
                    <a:pt x="172109" y="267012"/>
                    <a:pt x="176209" y="262926"/>
                    <a:pt x="182270" y="262926"/>
                  </a:cubicBezTo>
                  <a:close/>
                  <a:moveTo>
                    <a:pt x="91153" y="262926"/>
                  </a:moveTo>
                  <a:lnTo>
                    <a:pt x="141783" y="262926"/>
                  </a:lnTo>
                  <a:cubicBezTo>
                    <a:pt x="147834" y="262926"/>
                    <a:pt x="151927" y="267012"/>
                    <a:pt x="151927" y="273052"/>
                  </a:cubicBezTo>
                  <a:cubicBezTo>
                    <a:pt x="151927" y="279092"/>
                    <a:pt x="147834" y="283178"/>
                    <a:pt x="141783" y="283178"/>
                  </a:cubicBezTo>
                  <a:lnTo>
                    <a:pt x="91153" y="283178"/>
                  </a:lnTo>
                  <a:cubicBezTo>
                    <a:pt x="85102" y="283178"/>
                    <a:pt x="81009" y="279092"/>
                    <a:pt x="81009" y="273052"/>
                  </a:cubicBezTo>
                  <a:cubicBezTo>
                    <a:pt x="81009" y="267012"/>
                    <a:pt x="85102" y="262926"/>
                    <a:pt x="91153" y="262926"/>
                  </a:cubicBezTo>
                  <a:close/>
                  <a:moveTo>
                    <a:pt x="161988" y="222493"/>
                  </a:moveTo>
                  <a:lnTo>
                    <a:pt x="232948" y="222493"/>
                  </a:lnTo>
                  <a:cubicBezTo>
                    <a:pt x="239002" y="222493"/>
                    <a:pt x="243098" y="226579"/>
                    <a:pt x="243098" y="232619"/>
                  </a:cubicBezTo>
                  <a:cubicBezTo>
                    <a:pt x="243098" y="238659"/>
                    <a:pt x="239002" y="242745"/>
                    <a:pt x="232948" y="242745"/>
                  </a:cubicBezTo>
                  <a:lnTo>
                    <a:pt x="161988" y="242745"/>
                  </a:lnTo>
                  <a:cubicBezTo>
                    <a:pt x="155934" y="242745"/>
                    <a:pt x="151927" y="238659"/>
                    <a:pt x="151927" y="232619"/>
                  </a:cubicBezTo>
                  <a:cubicBezTo>
                    <a:pt x="151927" y="226579"/>
                    <a:pt x="155934" y="222493"/>
                    <a:pt x="161988" y="222493"/>
                  </a:cubicBezTo>
                  <a:close/>
                  <a:moveTo>
                    <a:pt x="91146" y="222493"/>
                  </a:moveTo>
                  <a:lnTo>
                    <a:pt x="121467" y="222493"/>
                  </a:lnTo>
                  <a:cubicBezTo>
                    <a:pt x="127603" y="222493"/>
                    <a:pt x="131604" y="226579"/>
                    <a:pt x="131604" y="232619"/>
                  </a:cubicBezTo>
                  <a:cubicBezTo>
                    <a:pt x="131604" y="238659"/>
                    <a:pt x="127603" y="242745"/>
                    <a:pt x="121467" y="242745"/>
                  </a:cubicBezTo>
                  <a:lnTo>
                    <a:pt x="91146" y="242745"/>
                  </a:lnTo>
                  <a:cubicBezTo>
                    <a:pt x="85099" y="242745"/>
                    <a:pt x="81009" y="238659"/>
                    <a:pt x="81009" y="232619"/>
                  </a:cubicBezTo>
                  <a:cubicBezTo>
                    <a:pt x="81009" y="226579"/>
                    <a:pt x="85099" y="222493"/>
                    <a:pt x="91146" y="222493"/>
                  </a:cubicBezTo>
                  <a:close/>
                  <a:moveTo>
                    <a:pt x="182270" y="182059"/>
                  </a:moveTo>
                  <a:lnTo>
                    <a:pt x="192432" y="182059"/>
                  </a:lnTo>
                  <a:cubicBezTo>
                    <a:pt x="198493" y="182059"/>
                    <a:pt x="202593" y="186060"/>
                    <a:pt x="202593" y="192195"/>
                  </a:cubicBezTo>
                  <a:cubicBezTo>
                    <a:pt x="202593" y="198240"/>
                    <a:pt x="198493" y="202241"/>
                    <a:pt x="192432" y="202241"/>
                  </a:cubicBezTo>
                  <a:lnTo>
                    <a:pt x="182270" y="202241"/>
                  </a:lnTo>
                  <a:cubicBezTo>
                    <a:pt x="176209" y="202241"/>
                    <a:pt x="172109" y="198240"/>
                    <a:pt x="172109" y="192195"/>
                  </a:cubicBezTo>
                  <a:cubicBezTo>
                    <a:pt x="172109" y="186060"/>
                    <a:pt x="176209" y="182059"/>
                    <a:pt x="182270" y="182059"/>
                  </a:cubicBezTo>
                  <a:close/>
                  <a:moveTo>
                    <a:pt x="91153" y="182059"/>
                  </a:moveTo>
                  <a:lnTo>
                    <a:pt x="141783" y="182059"/>
                  </a:lnTo>
                  <a:cubicBezTo>
                    <a:pt x="147834" y="182059"/>
                    <a:pt x="151927" y="186060"/>
                    <a:pt x="151927" y="192195"/>
                  </a:cubicBezTo>
                  <a:cubicBezTo>
                    <a:pt x="151927" y="198240"/>
                    <a:pt x="147834" y="202241"/>
                    <a:pt x="141783" y="202241"/>
                  </a:cubicBezTo>
                  <a:lnTo>
                    <a:pt x="91153" y="202241"/>
                  </a:lnTo>
                  <a:cubicBezTo>
                    <a:pt x="85102" y="202241"/>
                    <a:pt x="81009" y="198240"/>
                    <a:pt x="81009" y="192195"/>
                  </a:cubicBezTo>
                  <a:cubicBezTo>
                    <a:pt x="81009" y="186060"/>
                    <a:pt x="85102" y="182059"/>
                    <a:pt x="91153" y="182059"/>
                  </a:cubicBezTo>
                  <a:close/>
                  <a:moveTo>
                    <a:pt x="161988" y="141625"/>
                  </a:moveTo>
                  <a:lnTo>
                    <a:pt x="232948" y="141625"/>
                  </a:lnTo>
                  <a:cubicBezTo>
                    <a:pt x="239002" y="141625"/>
                    <a:pt x="243098" y="145626"/>
                    <a:pt x="243098" y="151761"/>
                  </a:cubicBezTo>
                  <a:cubicBezTo>
                    <a:pt x="243098" y="157806"/>
                    <a:pt x="239002" y="161807"/>
                    <a:pt x="232948" y="161807"/>
                  </a:cubicBezTo>
                  <a:lnTo>
                    <a:pt x="161988" y="161807"/>
                  </a:lnTo>
                  <a:cubicBezTo>
                    <a:pt x="155934" y="161807"/>
                    <a:pt x="151927" y="157806"/>
                    <a:pt x="151927" y="151761"/>
                  </a:cubicBezTo>
                  <a:cubicBezTo>
                    <a:pt x="151927" y="145626"/>
                    <a:pt x="155934" y="141625"/>
                    <a:pt x="161988" y="141625"/>
                  </a:cubicBezTo>
                  <a:close/>
                  <a:moveTo>
                    <a:pt x="91146" y="141625"/>
                  </a:moveTo>
                  <a:lnTo>
                    <a:pt x="121467" y="141625"/>
                  </a:lnTo>
                  <a:cubicBezTo>
                    <a:pt x="127603" y="141625"/>
                    <a:pt x="131604" y="145626"/>
                    <a:pt x="131604" y="151761"/>
                  </a:cubicBezTo>
                  <a:cubicBezTo>
                    <a:pt x="131604" y="157806"/>
                    <a:pt x="127603" y="161807"/>
                    <a:pt x="121467" y="161807"/>
                  </a:cubicBezTo>
                  <a:lnTo>
                    <a:pt x="91146" y="161807"/>
                  </a:lnTo>
                  <a:cubicBezTo>
                    <a:pt x="85099" y="161807"/>
                    <a:pt x="81009" y="157806"/>
                    <a:pt x="81009" y="151761"/>
                  </a:cubicBezTo>
                  <a:cubicBezTo>
                    <a:pt x="81009" y="145626"/>
                    <a:pt x="85099" y="141625"/>
                    <a:pt x="91146" y="141625"/>
                  </a:cubicBezTo>
                  <a:close/>
                  <a:moveTo>
                    <a:pt x="364566" y="102176"/>
                  </a:moveTo>
                  <a:cubicBezTo>
                    <a:pt x="318996" y="107241"/>
                    <a:pt x="283573" y="145630"/>
                    <a:pt x="283573" y="192194"/>
                  </a:cubicBezTo>
                  <a:cubicBezTo>
                    <a:pt x="283573" y="242756"/>
                    <a:pt x="324069" y="283188"/>
                    <a:pt x="374712" y="283188"/>
                  </a:cubicBezTo>
                  <a:cubicBezTo>
                    <a:pt x="421261" y="283188"/>
                    <a:pt x="459799" y="247732"/>
                    <a:pt x="464783" y="202235"/>
                  </a:cubicBezTo>
                  <a:lnTo>
                    <a:pt x="374712" y="202235"/>
                  </a:lnTo>
                  <a:cubicBezTo>
                    <a:pt x="368660" y="202235"/>
                    <a:pt x="364566" y="198236"/>
                    <a:pt x="364566" y="192194"/>
                  </a:cubicBezTo>
                  <a:close/>
                  <a:moveTo>
                    <a:pt x="182270" y="101191"/>
                  </a:moveTo>
                  <a:lnTo>
                    <a:pt x="192432" y="101191"/>
                  </a:lnTo>
                  <a:cubicBezTo>
                    <a:pt x="198493" y="101191"/>
                    <a:pt x="202593" y="105192"/>
                    <a:pt x="202593" y="111238"/>
                  </a:cubicBezTo>
                  <a:cubicBezTo>
                    <a:pt x="202593" y="117372"/>
                    <a:pt x="198493" y="121373"/>
                    <a:pt x="192432" y="121373"/>
                  </a:cubicBezTo>
                  <a:lnTo>
                    <a:pt x="182270" y="121373"/>
                  </a:lnTo>
                  <a:cubicBezTo>
                    <a:pt x="176209" y="121373"/>
                    <a:pt x="172109" y="117372"/>
                    <a:pt x="172109" y="111238"/>
                  </a:cubicBezTo>
                  <a:cubicBezTo>
                    <a:pt x="172109" y="105192"/>
                    <a:pt x="176209" y="101191"/>
                    <a:pt x="182270" y="101191"/>
                  </a:cubicBezTo>
                  <a:close/>
                  <a:moveTo>
                    <a:pt x="91153" y="101191"/>
                  </a:moveTo>
                  <a:lnTo>
                    <a:pt x="141783" y="101191"/>
                  </a:lnTo>
                  <a:cubicBezTo>
                    <a:pt x="147834" y="101191"/>
                    <a:pt x="151927" y="105192"/>
                    <a:pt x="151927" y="111238"/>
                  </a:cubicBezTo>
                  <a:cubicBezTo>
                    <a:pt x="151927" y="117372"/>
                    <a:pt x="147834" y="121373"/>
                    <a:pt x="141783" y="121373"/>
                  </a:cubicBezTo>
                  <a:lnTo>
                    <a:pt x="91153" y="121373"/>
                  </a:lnTo>
                  <a:cubicBezTo>
                    <a:pt x="85102" y="121373"/>
                    <a:pt x="81009" y="117372"/>
                    <a:pt x="81009" y="111238"/>
                  </a:cubicBezTo>
                  <a:cubicBezTo>
                    <a:pt x="81009" y="105192"/>
                    <a:pt x="85102" y="101191"/>
                    <a:pt x="91153" y="101191"/>
                  </a:cubicBezTo>
                  <a:close/>
                  <a:moveTo>
                    <a:pt x="374712" y="80938"/>
                  </a:moveTo>
                  <a:cubicBezTo>
                    <a:pt x="380764" y="80938"/>
                    <a:pt x="384858" y="85026"/>
                    <a:pt x="384858" y="91068"/>
                  </a:cubicBezTo>
                  <a:lnTo>
                    <a:pt x="384858" y="182063"/>
                  </a:lnTo>
                  <a:lnTo>
                    <a:pt x="475998" y="182063"/>
                  </a:lnTo>
                  <a:cubicBezTo>
                    <a:pt x="482050" y="182063"/>
                    <a:pt x="486055" y="186062"/>
                    <a:pt x="486055" y="192194"/>
                  </a:cubicBezTo>
                  <a:cubicBezTo>
                    <a:pt x="486055" y="253864"/>
                    <a:pt x="436480" y="303360"/>
                    <a:pt x="374712" y="303360"/>
                  </a:cubicBezTo>
                  <a:cubicBezTo>
                    <a:pt x="312944" y="303360"/>
                    <a:pt x="263280" y="253864"/>
                    <a:pt x="263280" y="192194"/>
                  </a:cubicBezTo>
                  <a:cubicBezTo>
                    <a:pt x="263280" y="130523"/>
                    <a:pt x="312944" y="80938"/>
                    <a:pt x="374712" y="80938"/>
                  </a:cubicBezTo>
                  <a:close/>
                  <a:moveTo>
                    <a:pt x="425343" y="61744"/>
                  </a:moveTo>
                  <a:lnTo>
                    <a:pt x="425343" y="141635"/>
                  </a:lnTo>
                  <a:lnTo>
                    <a:pt x="505373" y="141635"/>
                  </a:lnTo>
                  <a:cubicBezTo>
                    <a:pt x="500299" y="99157"/>
                    <a:pt x="466827" y="65743"/>
                    <a:pt x="425343" y="61744"/>
                  </a:cubicBezTo>
                  <a:close/>
                  <a:moveTo>
                    <a:pt x="161988" y="60757"/>
                  </a:moveTo>
                  <a:lnTo>
                    <a:pt x="232948" y="60757"/>
                  </a:lnTo>
                  <a:cubicBezTo>
                    <a:pt x="239002" y="60757"/>
                    <a:pt x="243098" y="64758"/>
                    <a:pt x="243098" y="70804"/>
                  </a:cubicBezTo>
                  <a:cubicBezTo>
                    <a:pt x="243098" y="76938"/>
                    <a:pt x="239002" y="80939"/>
                    <a:pt x="232948" y="80939"/>
                  </a:cubicBezTo>
                  <a:lnTo>
                    <a:pt x="161988" y="80939"/>
                  </a:lnTo>
                  <a:cubicBezTo>
                    <a:pt x="155934" y="80939"/>
                    <a:pt x="151927" y="76938"/>
                    <a:pt x="151927" y="70804"/>
                  </a:cubicBezTo>
                  <a:cubicBezTo>
                    <a:pt x="151927" y="64758"/>
                    <a:pt x="155934" y="60757"/>
                    <a:pt x="161988" y="60757"/>
                  </a:cubicBezTo>
                  <a:close/>
                  <a:moveTo>
                    <a:pt x="91146" y="60757"/>
                  </a:moveTo>
                  <a:lnTo>
                    <a:pt x="121467" y="60757"/>
                  </a:lnTo>
                  <a:cubicBezTo>
                    <a:pt x="127603" y="60757"/>
                    <a:pt x="131604" y="64758"/>
                    <a:pt x="131604" y="70804"/>
                  </a:cubicBezTo>
                  <a:cubicBezTo>
                    <a:pt x="131604" y="76938"/>
                    <a:pt x="127603" y="80939"/>
                    <a:pt x="121467" y="80939"/>
                  </a:cubicBezTo>
                  <a:lnTo>
                    <a:pt x="91146" y="80939"/>
                  </a:lnTo>
                  <a:cubicBezTo>
                    <a:pt x="85099" y="80939"/>
                    <a:pt x="81009" y="76938"/>
                    <a:pt x="81009" y="70804"/>
                  </a:cubicBezTo>
                  <a:cubicBezTo>
                    <a:pt x="81009" y="64758"/>
                    <a:pt x="85099" y="60757"/>
                    <a:pt x="91146" y="60757"/>
                  </a:cubicBezTo>
                  <a:close/>
                  <a:moveTo>
                    <a:pt x="415194" y="40505"/>
                  </a:moveTo>
                  <a:cubicBezTo>
                    <a:pt x="476975" y="40505"/>
                    <a:pt x="526560" y="90092"/>
                    <a:pt x="526560" y="151765"/>
                  </a:cubicBezTo>
                  <a:cubicBezTo>
                    <a:pt x="526560" y="157808"/>
                    <a:pt x="522554" y="161807"/>
                    <a:pt x="516501" y="161807"/>
                  </a:cubicBezTo>
                  <a:lnTo>
                    <a:pt x="415194" y="161807"/>
                  </a:lnTo>
                  <a:cubicBezTo>
                    <a:pt x="409141" y="161807"/>
                    <a:pt x="405046" y="157808"/>
                    <a:pt x="405046" y="151765"/>
                  </a:cubicBezTo>
                  <a:lnTo>
                    <a:pt x="405046" y="50636"/>
                  </a:lnTo>
                  <a:cubicBezTo>
                    <a:pt x="405046" y="44593"/>
                    <a:pt x="409141" y="40505"/>
                    <a:pt x="415194" y="40505"/>
                  </a:cubicBezTo>
                  <a:close/>
                  <a:moveTo>
                    <a:pt x="70848" y="20177"/>
                  </a:moveTo>
                  <a:cubicBezTo>
                    <a:pt x="64796" y="20177"/>
                    <a:pt x="60791" y="24265"/>
                    <a:pt x="60791" y="30309"/>
                  </a:cubicBezTo>
                  <a:lnTo>
                    <a:pt x="60791" y="343802"/>
                  </a:lnTo>
                  <a:lnTo>
                    <a:pt x="222780" y="343802"/>
                  </a:lnTo>
                  <a:cubicBezTo>
                    <a:pt x="228833" y="343802"/>
                    <a:pt x="232927" y="347891"/>
                    <a:pt x="232927" y="353935"/>
                  </a:cubicBezTo>
                  <a:lnTo>
                    <a:pt x="232927" y="364067"/>
                  </a:lnTo>
                  <a:lnTo>
                    <a:pt x="374712" y="364067"/>
                  </a:lnTo>
                  <a:lnTo>
                    <a:pt x="374712" y="353935"/>
                  </a:lnTo>
                  <a:cubicBezTo>
                    <a:pt x="374712" y="347891"/>
                    <a:pt x="378718"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1"/>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1"/>
                    <a:pt x="4094" y="343802"/>
                    <a:pt x="10147" y="343802"/>
                  </a:cubicBezTo>
                  <a:lnTo>
                    <a:pt x="40497" y="343802"/>
                  </a:lnTo>
                  <a:lnTo>
                    <a:pt x="40497" y="30309"/>
                  </a:lnTo>
                  <a:cubicBezTo>
                    <a:pt x="40497" y="13155"/>
                    <a:pt x="53670" y="0"/>
                    <a:pt x="70848" y="0"/>
                  </a:cubicBez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7200" dirty="0"/>
            </a:p>
          </p:txBody>
        </p:sp>
        <p:sp>
          <p:nvSpPr>
            <p:cNvPr id="42" name="ïŝḻíḑé"/>
            <p:cNvSpPr/>
            <p:nvPr/>
          </p:nvSpPr>
          <p:spPr>
            <a:xfrm>
              <a:off x="6485846" y="4238969"/>
              <a:ext cx="656438" cy="656442"/>
            </a:xfrm>
            <a:prstGeom prst="ellipse">
              <a:avLst/>
            </a:prstGeom>
            <a:gradFill>
              <a:gsLst>
                <a:gs pos="0">
                  <a:srgbClr val="F56EFC"/>
                </a:gs>
                <a:gs pos="100000">
                  <a:srgbClr val="CE6DFB"/>
                </a:gs>
              </a:gsLst>
              <a:lin ang="0" scaled="1"/>
            </a:grad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43" name="îsḻíḑé"/>
            <p:cNvSpPr txBox="1"/>
            <p:nvPr/>
          </p:nvSpPr>
          <p:spPr>
            <a:xfrm>
              <a:off x="4928168" y="3612157"/>
              <a:ext cx="1512168" cy="584775"/>
            </a:xfrm>
            <a:prstGeom prst="rect">
              <a:avLst/>
            </a:prstGeom>
            <a:noFill/>
          </p:spPr>
          <p:txBody>
            <a:bodyPr wrap="none" rtlCol="0" anchor="ctr">
              <a:normAutofit/>
            </a:bodyPr>
            <a:lstStyle/>
            <a:p>
              <a:pPr algn="ctr"/>
              <a:r>
                <a:rPr lang="en-US" altLang="zh-CN" sz="1400" b="1" dirty="0"/>
                <a:t>DEATH CODE</a:t>
              </a:r>
              <a:endParaRPr lang="en-US" altLang="zh-CN" sz="1400" b="1" dirty="0"/>
            </a:p>
          </p:txBody>
        </p:sp>
        <p:sp>
          <p:nvSpPr>
            <p:cNvPr id="44" name="íṩľïde"/>
            <p:cNvSpPr/>
            <p:nvPr/>
          </p:nvSpPr>
          <p:spPr bwMode="auto">
            <a:xfrm>
              <a:off x="6646705" y="4400049"/>
              <a:ext cx="334722" cy="334282"/>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7200" dirty="0"/>
            </a:p>
          </p:txBody>
        </p:sp>
      </p:grpSp>
      <p:sp>
        <p:nvSpPr>
          <p:cNvPr id="25" name="íśḻiḑe"/>
          <p:cNvSpPr/>
          <p:nvPr/>
        </p:nvSpPr>
        <p:spPr>
          <a:xfrm>
            <a:off x="3655518" y="3403266"/>
            <a:ext cx="2547443" cy="1284888"/>
          </a:xfrm>
          <a:prstGeom prst="snip2SameRect">
            <a:avLst>
              <a:gd name="adj1" fmla="val 0"/>
              <a:gd name="adj2" fmla="val 0"/>
            </a:avLst>
          </a:prstGeom>
          <a:ln>
            <a:noFill/>
          </a:ln>
        </p:spPr>
        <p:txBody>
          <a:bodyPr wrap="square" lIns="90000" tIns="46800" rIns="90000" bIns="46800" anchor="t">
            <a:normAutofit fontScale="40000"/>
          </a:bodyPr>
          <a:lstStyle/>
          <a:p>
            <a:pPr marL="228600" indent="-228600">
              <a:lnSpc>
                <a:spcPct val="150000"/>
              </a:lnSpc>
              <a:buFont typeface="Arial" panose="020B0604020202020204" pitchFamily="34" charset="0"/>
              <a:buChar char="•"/>
              <a:tabLst>
                <a:tab pos="227965" algn="l"/>
              </a:tabLst>
              <a:defRPr/>
            </a:pPr>
            <a:r>
              <a:rPr lang="en-US" altLang="zh-CN" sz="4000" dirty="0">
                <a:solidFill>
                  <a:schemeClr val="tx1"/>
                </a:solidFill>
              </a:rPr>
              <a:t>VÕ NHẬT BẢO</a:t>
            </a:r>
            <a:endParaRPr lang="en-US" altLang="zh-CN" sz="4000" dirty="0">
              <a:solidFill>
                <a:schemeClr val="tx1"/>
              </a:solidFill>
            </a:endParaRPr>
          </a:p>
          <a:p>
            <a:pPr marL="228600" indent="-228600">
              <a:lnSpc>
                <a:spcPct val="150000"/>
              </a:lnSpc>
              <a:buFont typeface="Arial" panose="020B0604020202020204" pitchFamily="34" charset="0"/>
              <a:buChar char="•"/>
              <a:tabLst>
                <a:tab pos="227965" algn="l"/>
              </a:tabLst>
              <a:defRPr/>
            </a:pPr>
            <a:r>
              <a:rPr lang="en-US" altLang="zh-CN" sz="4000" dirty="0">
                <a:solidFill>
                  <a:schemeClr val="tx1"/>
                </a:solidFill>
              </a:rPr>
              <a:t>TRƯƠNG VĂN SƠN</a:t>
            </a:r>
            <a:endParaRPr lang="en-US" altLang="zh-CN" sz="4000" dirty="0">
              <a:solidFill>
                <a:schemeClr val="tx1"/>
              </a:solidFill>
            </a:endParaRPr>
          </a:p>
        </p:txBody>
      </p:sp>
      <p:sp>
        <p:nvSpPr>
          <p:cNvPr id="26" name="îŝlîḍé"/>
          <p:cNvSpPr txBox="1"/>
          <p:nvPr/>
        </p:nvSpPr>
        <p:spPr bwMode="auto">
          <a:xfrm>
            <a:off x="3655518" y="2871038"/>
            <a:ext cx="2547443" cy="5162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b="1" dirty="0">
                <a:gradFill>
                  <a:gsLst>
                    <a:gs pos="0">
                      <a:srgbClr val="6B91F5"/>
                    </a:gs>
                    <a:gs pos="100000">
                      <a:srgbClr val="5FCCFF"/>
                    </a:gs>
                  </a:gsLst>
                  <a:lin ang="0" scaled="1"/>
                </a:gradFill>
              </a:rPr>
              <a:t>PRODUCT MANAGER</a:t>
            </a:r>
            <a:endParaRPr lang="en-US" altLang="zh-CN" b="1" dirty="0">
              <a:gradFill>
                <a:gsLst>
                  <a:gs pos="0">
                    <a:srgbClr val="6B91F5"/>
                  </a:gs>
                  <a:gs pos="100000">
                    <a:srgbClr val="5FCCFF"/>
                  </a:gs>
                </a:gsLst>
                <a:lin ang="0" scaled="1"/>
              </a:gradFill>
            </a:endParaRPr>
          </a:p>
        </p:txBody>
      </p:sp>
      <p:sp>
        <p:nvSpPr>
          <p:cNvPr id="23" name="îṣ1îḓè"/>
          <p:cNvSpPr/>
          <p:nvPr/>
        </p:nvSpPr>
        <p:spPr>
          <a:xfrm>
            <a:off x="6313189" y="3403266"/>
            <a:ext cx="2547443" cy="1284888"/>
          </a:xfrm>
          <a:prstGeom prst="snip2SameRect">
            <a:avLst>
              <a:gd name="adj1" fmla="val 0"/>
              <a:gd name="adj2" fmla="val 0"/>
            </a:avLst>
          </a:prstGeom>
          <a:ln>
            <a:noFill/>
          </a:ln>
        </p:spPr>
        <p:txBody>
          <a:bodyPr wrap="square" lIns="90000" tIns="46800" rIns="90000" bIns="46800" anchor="t">
            <a:noAutofit/>
          </a:bodyPr>
          <a:lstStyle/>
          <a:p>
            <a:pPr marL="228600" indent="-228600">
              <a:lnSpc>
                <a:spcPct val="150000"/>
              </a:lnSpc>
              <a:buFont typeface="Arial" panose="020B0604020202020204" pitchFamily="34" charset="0"/>
              <a:buChar char="•"/>
              <a:tabLst>
                <a:tab pos="227965" algn="l"/>
              </a:tabLst>
            </a:pPr>
            <a:r>
              <a:rPr lang="en-US" altLang="zh-CN" sz="1600" dirty="0">
                <a:solidFill>
                  <a:schemeClr val="tx1"/>
                </a:solidFill>
              </a:rPr>
              <a:t>LÊ HỮU KHÁCH</a:t>
            </a:r>
            <a:endParaRPr lang="en-US" altLang="zh-CN" sz="1600" dirty="0">
              <a:solidFill>
                <a:schemeClr val="tx1"/>
              </a:solidFill>
            </a:endParaRPr>
          </a:p>
          <a:p>
            <a:pPr marL="228600" indent="-228600">
              <a:lnSpc>
                <a:spcPct val="150000"/>
              </a:lnSpc>
              <a:buFont typeface="Arial" panose="020B0604020202020204" pitchFamily="34" charset="0"/>
              <a:buChar char="•"/>
              <a:tabLst>
                <a:tab pos="227965" algn="l"/>
              </a:tabLst>
            </a:pPr>
            <a:r>
              <a:rPr lang="en-US" altLang="zh-CN" sz="1600" dirty="0">
                <a:solidFill>
                  <a:schemeClr val="tx1"/>
                </a:solidFill>
              </a:rPr>
              <a:t>NGUYỄN VĂN BẢO SƠN</a:t>
            </a:r>
            <a:endParaRPr lang="en-US" altLang="zh-CN" sz="1600" dirty="0">
              <a:solidFill>
                <a:schemeClr val="tx1"/>
              </a:solidFill>
            </a:endParaRPr>
          </a:p>
        </p:txBody>
      </p:sp>
      <p:sp>
        <p:nvSpPr>
          <p:cNvPr id="24" name="íṩlíḋé"/>
          <p:cNvSpPr txBox="1"/>
          <p:nvPr/>
        </p:nvSpPr>
        <p:spPr bwMode="auto">
          <a:xfrm>
            <a:off x="6313189" y="2871038"/>
            <a:ext cx="2547443" cy="516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b="1" dirty="0">
                <a:gradFill>
                  <a:gsLst>
                    <a:gs pos="0">
                      <a:srgbClr val="F56EFC"/>
                    </a:gs>
                    <a:gs pos="100000">
                      <a:srgbClr val="CE6DFB"/>
                    </a:gs>
                  </a:gsLst>
                  <a:lin ang="0" scaled="1"/>
                </a:gradFill>
              </a:rPr>
              <a:t>DATA SCIENCE</a:t>
            </a:r>
            <a:endParaRPr lang="en-US" altLang="zh-CN" b="1" dirty="0">
              <a:gradFill>
                <a:gsLst>
                  <a:gs pos="0">
                    <a:srgbClr val="F56EFC"/>
                  </a:gs>
                  <a:gs pos="100000">
                    <a:srgbClr val="CE6DFB"/>
                  </a:gs>
                </a:gsLst>
                <a:lin ang="0" scaled="1"/>
              </a:gradFill>
            </a:endParaRPr>
          </a:p>
        </p:txBody>
      </p:sp>
      <p:sp>
        <p:nvSpPr>
          <p:cNvPr id="22" name="íşļîdê"/>
          <p:cNvSpPr txBox="1"/>
          <p:nvPr/>
        </p:nvSpPr>
        <p:spPr bwMode="auto">
          <a:xfrm>
            <a:off x="8970645" y="2870835"/>
            <a:ext cx="2910205" cy="51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b="1" dirty="0">
                <a:gradFill>
                  <a:gsLst>
                    <a:gs pos="0">
                      <a:srgbClr val="FF7270"/>
                    </a:gs>
                    <a:gs pos="100000">
                      <a:srgbClr val="FB6DB1"/>
                    </a:gs>
                  </a:gsLst>
                  <a:lin ang="0" scaled="1"/>
                </a:gradFill>
              </a:rPr>
              <a:t>FRONT-END DEVELOPER</a:t>
            </a:r>
            <a:endParaRPr lang="en-US" altLang="zh-CN" b="1" dirty="0">
              <a:gradFill>
                <a:gsLst>
                  <a:gs pos="0">
                    <a:srgbClr val="FF7270"/>
                  </a:gs>
                  <a:gs pos="100000">
                    <a:srgbClr val="FB6DB1"/>
                  </a:gs>
                </a:gsLst>
                <a:lin ang="0" scaled="1"/>
              </a:gradFill>
            </a:endParaRPr>
          </a:p>
        </p:txBody>
      </p:sp>
      <p:cxnSp>
        <p:nvCxnSpPr>
          <p:cNvPr id="19" name="直接连接符 18"/>
          <p:cNvCxnSpPr/>
          <p:nvPr/>
        </p:nvCxnSpPr>
        <p:spPr>
          <a:xfrm>
            <a:off x="6231536" y="3107174"/>
            <a:ext cx="0" cy="1328242"/>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831861" y="3107174"/>
            <a:ext cx="0" cy="1328242"/>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0" name="îṣ1îḓè"/>
          <p:cNvSpPr/>
          <p:nvPr/>
        </p:nvSpPr>
        <p:spPr>
          <a:xfrm>
            <a:off x="8931031" y="3410004"/>
            <a:ext cx="2547443" cy="1284888"/>
          </a:xfrm>
          <a:prstGeom prst="snip2SameRect">
            <a:avLst>
              <a:gd name="adj1" fmla="val 0"/>
              <a:gd name="adj2" fmla="val 0"/>
            </a:avLst>
          </a:prstGeom>
          <a:ln>
            <a:noFill/>
          </a:ln>
        </p:spPr>
        <p:txBody>
          <a:bodyPr wrap="square" lIns="90000" tIns="46800" rIns="90000" bIns="46800" anchor="t">
            <a:normAutofit/>
          </a:bodyPr>
          <a:lstStyle/>
          <a:p>
            <a:pPr marL="228600" indent="-228600">
              <a:lnSpc>
                <a:spcPct val="150000"/>
              </a:lnSpc>
              <a:buFont typeface="Arial" panose="020B0604020202020204" pitchFamily="34" charset="0"/>
              <a:buChar char="•"/>
              <a:tabLst>
                <a:tab pos="227965" algn="l"/>
              </a:tabLst>
            </a:pPr>
            <a:r>
              <a:rPr lang="en-US" altLang="zh-CN" sz="1600" dirty="0">
                <a:solidFill>
                  <a:schemeClr val="tx1"/>
                </a:solidFill>
              </a:rPr>
              <a:t>BÙI MẠNH HIẾU</a:t>
            </a:r>
            <a:r>
              <a:rPr lang="en-US" altLang="zh-CN" sz="1000" dirty="0">
                <a:solidFill>
                  <a:schemeClr val="bg1">
                    <a:lumMod val="65000"/>
                  </a:schemeClr>
                </a:solidFill>
              </a:rPr>
              <a:t> </a:t>
            </a:r>
            <a:endParaRPr lang="en-US" altLang="zh-CN" sz="1000" dirty="0">
              <a:solidFill>
                <a:schemeClr val="bg1">
                  <a:lumMod val="65000"/>
                </a:schemeClr>
              </a:solidFill>
            </a:endParaRPr>
          </a:p>
        </p:txBody>
      </p:sp>
      <p:sp>
        <p:nvSpPr>
          <p:cNvPr id="51" name="矩形: 圆角 50"/>
          <p:cNvSpPr/>
          <p:nvPr/>
        </p:nvSpPr>
        <p:spPr>
          <a:xfrm>
            <a:off x="7056267" y="643168"/>
            <a:ext cx="752060" cy="302242"/>
          </a:xfrm>
          <a:prstGeom prst="roundRect">
            <a:avLst>
              <a:gd name="adj" fmla="val 50000"/>
            </a:avLst>
          </a:prstGeom>
          <a:gradFill flip="none" rotWithShape="1">
            <a:gsLst>
              <a:gs pos="0">
                <a:srgbClr val="5FC9FF"/>
              </a:gs>
              <a:gs pos="100000">
                <a:srgbClr val="63B9F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圆角 21"/>
          <p:cNvSpPr/>
          <p:nvPr/>
        </p:nvSpPr>
        <p:spPr>
          <a:xfrm>
            <a:off x="7056267" y="643168"/>
            <a:ext cx="752060" cy="302242"/>
          </a:xfrm>
          <a:prstGeom prst="roundRect">
            <a:avLst>
              <a:gd name="adj" fmla="val 50000"/>
            </a:avLst>
          </a:prstGeom>
          <a:gradFill flip="none" rotWithShape="1">
            <a:gsLst>
              <a:gs pos="0">
                <a:srgbClr val="5FC9FF"/>
              </a:gs>
              <a:gs pos="100000">
                <a:srgbClr val="63B9F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073785" y="891540"/>
            <a:ext cx="4542790" cy="521970"/>
          </a:xfrm>
          <a:prstGeom prst="rect">
            <a:avLst/>
          </a:prstGeom>
          <a:noFill/>
        </p:spPr>
        <p:txBody>
          <a:bodyPr wrap="square" rtlCol="0">
            <a:spAutoFit/>
          </a:bodyPr>
          <a:lstStyle/>
          <a:p>
            <a:r>
              <a:rPr lang="en-US" altLang="zh-CN" sz="2800" b="1" dirty="0">
                <a:solidFill>
                  <a:srgbClr val="544F6C"/>
                </a:solidFill>
              </a:rPr>
              <a:t>CÔNG NGHỆ SỬ DỤNG</a:t>
            </a:r>
            <a:endParaRPr lang="en-US" altLang="zh-CN" sz="2800" b="1" dirty="0">
              <a:solidFill>
                <a:srgbClr val="544F6C"/>
              </a:solidFill>
            </a:endParaRPr>
          </a:p>
        </p:txBody>
      </p:sp>
      <p:sp>
        <p:nvSpPr>
          <p:cNvPr id="64" name="矩形: 圆角 63"/>
          <p:cNvSpPr/>
          <p:nvPr/>
        </p:nvSpPr>
        <p:spPr>
          <a:xfrm>
            <a:off x="589728" y="891616"/>
            <a:ext cx="365760" cy="365760"/>
          </a:xfrm>
          <a:prstGeom prst="roundRect">
            <a:avLst/>
          </a:prstGeom>
          <a:solidFill>
            <a:srgbClr val="FF6D34"/>
          </a:solidFill>
          <a:ln>
            <a:noFill/>
          </a:ln>
          <a:effectLst>
            <a:outerShdw blurRad="127000" algn="ctr" rotWithShape="0">
              <a:srgbClr val="FF6D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worldwide_230796"/>
          <p:cNvSpPr>
            <a:spLocks noChangeAspect="1"/>
          </p:cNvSpPr>
          <p:nvPr/>
        </p:nvSpPr>
        <p:spPr bwMode="auto">
          <a:xfrm>
            <a:off x="658681" y="960939"/>
            <a:ext cx="227853" cy="227113"/>
          </a:xfrm>
          <a:custGeom>
            <a:avLst/>
            <a:gdLst>
              <a:gd name="connsiteX0" fmla="*/ 176860 w 608627"/>
              <a:gd name="connsiteY0" fmla="*/ 452891 h 606651"/>
              <a:gd name="connsiteX1" fmla="*/ 99512 w 608627"/>
              <a:gd name="connsiteY1" fmla="*/ 491817 h 606651"/>
              <a:gd name="connsiteX2" fmla="*/ 261597 w 608627"/>
              <a:gd name="connsiteY2" fmla="*/ 573401 h 606651"/>
              <a:gd name="connsiteX3" fmla="*/ 176860 w 608627"/>
              <a:gd name="connsiteY3" fmla="*/ 452891 h 606651"/>
              <a:gd name="connsiteX4" fmla="*/ 288388 w 608627"/>
              <a:gd name="connsiteY4" fmla="*/ 432006 h 606651"/>
              <a:gd name="connsiteX5" fmla="*/ 196531 w 608627"/>
              <a:gd name="connsiteY5" fmla="*/ 446492 h 606651"/>
              <a:gd name="connsiteX6" fmla="*/ 288388 w 608627"/>
              <a:gd name="connsiteY6" fmla="*/ 569758 h 606651"/>
              <a:gd name="connsiteX7" fmla="*/ 474771 w 608627"/>
              <a:gd name="connsiteY7" fmla="*/ 340337 h 606651"/>
              <a:gd name="connsiteX8" fmla="*/ 608627 w 608627"/>
              <a:gd name="connsiteY8" fmla="*/ 474028 h 606651"/>
              <a:gd name="connsiteX9" fmla="*/ 473703 w 608627"/>
              <a:gd name="connsiteY9" fmla="*/ 606651 h 606651"/>
              <a:gd name="connsiteX10" fmla="*/ 350170 w 608627"/>
              <a:gd name="connsiteY10" fmla="*/ 528695 h 606651"/>
              <a:gd name="connsiteX11" fmla="*/ 350170 w 608627"/>
              <a:gd name="connsiteY11" fmla="*/ 565584 h 606651"/>
              <a:gd name="connsiteX12" fmla="*/ 329611 w 608627"/>
              <a:gd name="connsiteY12" fmla="*/ 565584 h 606651"/>
              <a:gd name="connsiteX13" fmla="*/ 329611 w 608627"/>
              <a:gd name="connsiteY13" fmla="*/ 483272 h 606651"/>
              <a:gd name="connsiteX14" fmla="*/ 348123 w 608627"/>
              <a:gd name="connsiteY14" fmla="*/ 483272 h 606651"/>
              <a:gd name="connsiteX15" fmla="*/ 351416 w 608627"/>
              <a:gd name="connsiteY15" fmla="*/ 483272 h 606651"/>
              <a:gd name="connsiteX16" fmla="*/ 411937 w 608627"/>
              <a:gd name="connsiteY16" fmla="*/ 483272 h 606651"/>
              <a:gd name="connsiteX17" fmla="*/ 411937 w 608627"/>
              <a:gd name="connsiteY17" fmla="*/ 503806 h 606651"/>
              <a:gd name="connsiteX18" fmla="*/ 363342 w 608627"/>
              <a:gd name="connsiteY18" fmla="*/ 503806 h 606651"/>
              <a:gd name="connsiteX19" fmla="*/ 473703 w 608627"/>
              <a:gd name="connsiteY19" fmla="*/ 586118 h 606651"/>
              <a:gd name="connsiteX20" fmla="*/ 587000 w 608627"/>
              <a:gd name="connsiteY20" fmla="*/ 472961 h 606651"/>
              <a:gd name="connsiteX21" fmla="*/ 473703 w 608627"/>
              <a:gd name="connsiteY21" fmla="*/ 359893 h 606651"/>
              <a:gd name="connsiteX22" fmla="*/ 389330 w 608627"/>
              <a:gd name="connsiteY22" fmla="*/ 397938 h 606651"/>
              <a:gd name="connsiteX23" fmla="*/ 374912 w 608627"/>
              <a:gd name="connsiteY23" fmla="*/ 398916 h 606651"/>
              <a:gd name="connsiteX24" fmla="*/ 373844 w 608627"/>
              <a:gd name="connsiteY24" fmla="*/ 384516 h 606651"/>
              <a:gd name="connsiteX25" fmla="*/ 474771 w 608627"/>
              <a:gd name="connsiteY25" fmla="*/ 340337 h 606651"/>
              <a:gd name="connsiteX26" fmla="*/ 164933 w 608627"/>
              <a:gd name="connsiteY26" fmla="*/ 308474 h 606651"/>
              <a:gd name="connsiteX27" fmla="*/ 188699 w 608627"/>
              <a:gd name="connsiteY27" fmla="*/ 427652 h 606651"/>
              <a:gd name="connsiteX28" fmla="*/ 288388 w 608627"/>
              <a:gd name="connsiteY28" fmla="*/ 411477 h 606651"/>
              <a:gd name="connsiteX29" fmla="*/ 288388 w 608627"/>
              <a:gd name="connsiteY29" fmla="*/ 308474 h 606651"/>
              <a:gd name="connsiteX30" fmla="*/ 20828 w 608627"/>
              <a:gd name="connsiteY30" fmla="*/ 308474 h 606651"/>
              <a:gd name="connsiteX31" fmla="*/ 85627 w 608627"/>
              <a:gd name="connsiteY31" fmla="*/ 476531 h 606651"/>
              <a:gd name="connsiteX32" fmla="*/ 169206 w 608627"/>
              <a:gd name="connsiteY32" fmla="*/ 434139 h 606651"/>
              <a:gd name="connsiteX33" fmla="*/ 144283 w 608627"/>
              <a:gd name="connsiteY33" fmla="*/ 308474 h 606651"/>
              <a:gd name="connsiteX34" fmla="*/ 405168 w 608627"/>
              <a:gd name="connsiteY34" fmla="*/ 159881 h 606651"/>
              <a:gd name="connsiteX35" fmla="*/ 308949 w 608627"/>
              <a:gd name="connsiteY35" fmla="*/ 174633 h 606651"/>
              <a:gd name="connsiteX36" fmla="*/ 308949 w 608627"/>
              <a:gd name="connsiteY36" fmla="*/ 287945 h 606651"/>
              <a:gd name="connsiteX37" fmla="*/ 432404 w 608627"/>
              <a:gd name="connsiteY37" fmla="*/ 287945 h 606651"/>
              <a:gd name="connsiteX38" fmla="*/ 405168 w 608627"/>
              <a:gd name="connsiteY38" fmla="*/ 159881 h 606651"/>
              <a:gd name="connsiteX39" fmla="*/ 192170 w 608627"/>
              <a:gd name="connsiteY39" fmla="*/ 159881 h 606651"/>
              <a:gd name="connsiteX40" fmla="*/ 164933 w 608627"/>
              <a:gd name="connsiteY40" fmla="*/ 287945 h 606651"/>
              <a:gd name="connsiteX41" fmla="*/ 288388 w 608627"/>
              <a:gd name="connsiteY41" fmla="*/ 287945 h 606651"/>
              <a:gd name="connsiteX42" fmla="*/ 288388 w 608627"/>
              <a:gd name="connsiteY42" fmla="*/ 174633 h 606651"/>
              <a:gd name="connsiteX43" fmla="*/ 192170 w 608627"/>
              <a:gd name="connsiteY43" fmla="*/ 159881 h 606651"/>
              <a:gd name="connsiteX44" fmla="*/ 90789 w 608627"/>
              <a:gd name="connsiteY44" fmla="*/ 113845 h 606651"/>
              <a:gd name="connsiteX45" fmla="*/ 20828 w 608627"/>
              <a:gd name="connsiteY45" fmla="*/ 287945 h 606651"/>
              <a:gd name="connsiteX46" fmla="*/ 144283 w 608627"/>
              <a:gd name="connsiteY46" fmla="*/ 287945 h 606651"/>
              <a:gd name="connsiteX47" fmla="*/ 172588 w 608627"/>
              <a:gd name="connsiteY47" fmla="*/ 153660 h 606651"/>
              <a:gd name="connsiteX48" fmla="*/ 90789 w 608627"/>
              <a:gd name="connsiteY48" fmla="*/ 113845 h 606651"/>
              <a:gd name="connsiteX49" fmla="*/ 506192 w 608627"/>
              <a:gd name="connsiteY49" fmla="*/ 113490 h 606651"/>
              <a:gd name="connsiteX50" fmla="*/ 424749 w 608627"/>
              <a:gd name="connsiteY50" fmla="*/ 153660 h 606651"/>
              <a:gd name="connsiteX51" fmla="*/ 452965 w 608627"/>
              <a:gd name="connsiteY51" fmla="*/ 287945 h 606651"/>
              <a:gd name="connsiteX52" fmla="*/ 576509 w 608627"/>
              <a:gd name="connsiteY52" fmla="*/ 287945 h 606651"/>
              <a:gd name="connsiteX53" fmla="*/ 506192 w 608627"/>
              <a:gd name="connsiteY53" fmla="*/ 113490 h 606651"/>
              <a:gd name="connsiteX54" fmla="*/ 308949 w 608627"/>
              <a:gd name="connsiteY54" fmla="*/ 26662 h 606651"/>
              <a:gd name="connsiteX55" fmla="*/ 308949 w 608627"/>
              <a:gd name="connsiteY55" fmla="*/ 154104 h 606651"/>
              <a:gd name="connsiteX56" fmla="*/ 396534 w 608627"/>
              <a:gd name="connsiteY56" fmla="*/ 140684 h 606651"/>
              <a:gd name="connsiteX57" fmla="*/ 308949 w 608627"/>
              <a:gd name="connsiteY57" fmla="*/ 26662 h 606651"/>
              <a:gd name="connsiteX58" fmla="*/ 288388 w 608627"/>
              <a:gd name="connsiteY58" fmla="*/ 26662 h 606651"/>
              <a:gd name="connsiteX59" fmla="*/ 200804 w 608627"/>
              <a:gd name="connsiteY59" fmla="*/ 140684 h 606651"/>
              <a:gd name="connsiteX60" fmla="*/ 288388 w 608627"/>
              <a:gd name="connsiteY60" fmla="*/ 154104 h 606651"/>
              <a:gd name="connsiteX61" fmla="*/ 335741 w 608627"/>
              <a:gd name="connsiteY61" fmla="*/ 23018 h 606651"/>
              <a:gd name="connsiteX62" fmla="*/ 416294 w 608627"/>
              <a:gd name="connsiteY62" fmla="*/ 134463 h 606651"/>
              <a:gd name="connsiteX63" fmla="*/ 491417 w 608627"/>
              <a:gd name="connsiteY63" fmla="*/ 98204 h 606651"/>
              <a:gd name="connsiteX64" fmla="*/ 335741 w 608627"/>
              <a:gd name="connsiteY64" fmla="*/ 23018 h 606651"/>
              <a:gd name="connsiteX65" fmla="*/ 261597 w 608627"/>
              <a:gd name="connsiteY65" fmla="*/ 23018 h 606651"/>
              <a:gd name="connsiteX66" fmla="*/ 105921 w 608627"/>
              <a:gd name="connsiteY66" fmla="*/ 98204 h 606651"/>
              <a:gd name="connsiteX67" fmla="*/ 181044 w 608627"/>
              <a:gd name="connsiteY67" fmla="*/ 134463 h 606651"/>
              <a:gd name="connsiteX68" fmla="*/ 261597 w 608627"/>
              <a:gd name="connsiteY68" fmla="*/ 23018 h 606651"/>
              <a:gd name="connsiteX69" fmla="*/ 288388 w 608627"/>
              <a:gd name="connsiteY69" fmla="*/ 0 h 606651"/>
              <a:gd name="connsiteX70" fmla="*/ 294530 w 608627"/>
              <a:gd name="connsiteY70" fmla="*/ 0 h 606651"/>
              <a:gd name="connsiteX71" fmla="*/ 298624 w 608627"/>
              <a:gd name="connsiteY71" fmla="*/ 0 h 606651"/>
              <a:gd name="connsiteX72" fmla="*/ 302808 w 608627"/>
              <a:gd name="connsiteY72" fmla="*/ 0 h 606651"/>
              <a:gd name="connsiteX73" fmla="*/ 308949 w 608627"/>
              <a:gd name="connsiteY73" fmla="*/ 0 h 606651"/>
              <a:gd name="connsiteX74" fmla="*/ 309305 w 608627"/>
              <a:gd name="connsiteY74" fmla="*/ 178 h 606651"/>
              <a:gd name="connsiteX75" fmla="*/ 597337 w 608627"/>
              <a:gd name="connsiteY75" fmla="*/ 298165 h 606651"/>
              <a:gd name="connsiteX76" fmla="*/ 587012 w 608627"/>
              <a:gd name="connsiteY76" fmla="*/ 308474 h 606651"/>
              <a:gd name="connsiteX77" fmla="*/ 308949 w 608627"/>
              <a:gd name="connsiteY77" fmla="*/ 308474 h 606651"/>
              <a:gd name="connsiteX78" fmla="*/ 308949 w 608627"/>
              <a:gd name="connsiteY78" fmla="*/ 586110 h 606651"/>
              <a:gd name="connsiteX79" fmla="*/ 298624 w 608627"/>
              <a:gd name="connsiteY79" fmla="*/ 596419 h 606651"/>
              <a:gd name="connsiteX80" fmla="*/ 294530 w 608627"/>
              <a:gd name="connsiteY80" fmla="*/ 596419 h 606651"/>
              <a:gd name="connsiteX81" fmla="*/ 288388 w 608627"/>
              <a:gd name="connsiteY81" fmla="*/ 596419 h 606651"/>
              <a:gd name="connsiteX82" fmla="*/ 288032 w 608627"/>
              <a:gd name="connsiteY82" fmla="*/ 596153 h 606651"/>
              <a:gd name="connsiteX83" fmla="*/ 78684 w 608627"/>
              <a:gd name="connsiteY83" fmla="*/ 499727 h 606651"/>
              <a:gd name="connsiteX84" fmla="*/ 75213 w 608627"/>
              <a:gd name="connsiteY84" fmla="*/ 496616 h 606651"/>
              <a:gd name="connsiteX85" fmla="*/ 74055 w 608627"/>
              <a:gd name="connsiteY85" fmla="*/ 494661 h 606651"/>
              <a:gd name="connsiteX86" fmla="*/ 0 w 608627"/>
              <a:gd name="connsiteY86" fmla="*/ 298165 h 606651"/>
              <a:gd name="connsiteX87" fmla="*/ 288032 w 608627"/>
              <a:gd name="connsiteY87" fmla="*/ 178 h 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08627" h="606651">
                <a:moveTo>
                  <a:pt x="176860" y="452891"/>
                </a:moveTo>
                <a:cubicBezTo>
                  <a:pt x="149891" y="462578"/>
                  <a:pt x="123989" y="475554"/>
                  <a:pt x="99512" y="491817"/>
                </a:cubicBezTo>
                <a:cubicBezTo>
                  <a:pt x="141880" y="535275"/>
                  <a:pt x="198401" y="564959"/>
                  <a:pt x="261597" y="573401"/>
                </a:cubicBezTo>
                <a:cubicBezTo>
                  <a:pt x="225370" y="538653"/>
                  <a:pt x="196798" y="497683"/>
                  <a:pt x="176860" y="452891"/>
                </a:cubicBezTo>
                <a:close/>
                <a:moveTo>
                  <a:pt x="288388" y="432006"/>
                </a:moveTo>
                <a:cubicBezTo>
                  <a:pt x="256968" y="432895"/>
                  <a:pt x="226171" y="437694"/>
                  <a:pt x="196531" y="446492"/>
                </a:cubicBezTo>
                <a:cubicBezTo>
                  <a:pt x="217537" y="493061"/>
                  <a:pt x="248601" y="535098"/>
                  <a:pt x="288388" y="569758"/>
                </a:cubicBezTo>
                <a:close/>
                <a:moveTo>
                  <a:pt x="474771" y="340337"/>
                </a:moveTo>
                <a:cubicBezTo>
                  <a:pt x="548908" y="340337"/>
                  <a:pt x="608627" y="399982"/>
                  <a:pt x="608627" y="474028"/>
                </a:cubicBezTo>
                <a:cubicBezTo>
                  <a:pt x="608627" y="548073"/>
                  <a:pt x="547929" y="606651"/>
                  <a:pt x="473703" y="606651"/>
                </a:cubicBezTo>
                <a:cubicBezTo>
                  <a:pt x="420036" y="606651"/>
                  <a:pt x="371708" y="574562"/>
                  <a:pt x="350170" y="528695"/>
                </a:cubicBezTo>
                <a:lnTo>
                  <a:pt x="350170" y="565584"/>
                </a:lnTo>
                <a:lnTo>
                  <a:pt x="329611" y="565584"/>
                </a:lnTo>
                <a:lnTo>
                  <a:pt x="329611" y="483272"/>
                </a:lnTo>
                <a:lnTo>
                  <a:pt x="348123" y="483272"/>
                </a:lnTo>
                <a:cubicBezTo>
                  <a:pt x="349191" y="483094"/>
                  <a:pt x="350259" y="483094"/>
                  <a:pt x="351416" y="483272"/>
                </a:cubicBezTo>
                <a:lnTo>
                  <a:pt x="411937" y="483272"/>
                </a:lnTo>
                <a:lnTo>
                  <a:pt x="411937" y="503806"/>
                </a:lnTo>
                <a:lnTo>
                  <a:pt x="363342" y="503806"/>
                </a:lnTo>
                <a:cubicBezTo>
                  <a:pt x="377404" y="551184"/>
                  <a:pt x="422528" y="586118"/>
                  <a:pt x="473703" y="586118"/>
                </a:cubicBezTo>
                <a:cubicBezTo>
                  <a:pt x="536537" y="586118"/>
                  <a:pt x="587000" y="535717"/>
                  <a:pt x="587000" y="472961"/>
                </a:cubicBezTo>
                <a:cubicBezTo>
                  <a:pt x="587000" y="410205"/>
                  <a:pt x="536537" y="359893"/>
                  <a:pt x="473703" y="359893"/>
                </a:cubicBezTo>
                <a:cubicBezTo>
                  <a:pt x="440773" y="359893"/>
                  <a:pt x="409890" y="373226"/>
                  <a:pt x="389330" y="397938"/>
                </a:cubicBezTo>
                <a:cubicBezTo>
                  <a:pt x="385147" y="402027"/>
                  <a:pt x="379006" y="403005"/>
                  <a:pt x="374912" y="398916"/>
                </a:cubicBezTo>
                <a:cubicBezTo>
                  <a:pt x="370729" y="394827"/>
                  <a:pt x="369750" y="388604"/>
                  <a:pt x="373844" y="384516"/>
                </a:cubicBezTo>
                <a:cubicBezTo>
                  <a:pt x="398586" y="355715"/>
                  <a:pt x="435611" y="340337"/>
                  <a:pt x="474771" y="340337"/>
                </a:cubicBezTo>
                <a:close/>
                <a:moveTo>
                  <a:pt x="164933" y="308474"/>
                </a:moveTo>
                <a:cubicBezTo>
                  <a:pt x="166090" y="349889"/>
                  <a:pt x="174190" y="390059"/>
                  <a:pt x="188699" y="427652"/>
                </a:cubicBezTo>
                <a:cubicBezTo>
                  <a:pt x="220920" y="417876"/>
                  <a:pt x="254298" y="412366"/>
                  <a:pt x="288388" y="411477"/>
                </a:cubicBezTo>
                <a:lnTo>
                  <a:pt x="288388" y="308474"/>
                </a:lnTo>
                <a:close/>
                <a:moveTo>
                  <a:pt x="20828" y="308474"/>
                </a:moveTo>
                <a:cubicBezTo>
                  <a:pt x="23142" y="372373"/>
                  <a:pt x="47086" y="430762"/>
                  <a:pt x="85627" y="476531"/>
                </a:cubicBezTo>
                <a:cubicBezTo>
                  <a:pt x="112062" y="458934"/>
                  <a:pt x="140100" y="444715"/>
                  <a:pt x="169206" y="434139"/>
                </a:cubicBezTo>
                <a:cubicBezTo>
                  <a:pt x="153985" y="394414"/>
                  <a:pt x="145529" y="352022"/>
                  <a:pt x="144283" y="308474"/>
                </a:cubicBezTo>
                <a:close/>
                <a:moveTo>
                  <a:pt x="405168" y="159881"/>
                </a:moveTo>
                <a:cubicBezTo>
                  <a:pt x="374104" y="168768"/>
                  <a:pt x="341882" y="173745"/>
                  <a:pt x="308949" y="174633"/>
                </a:cubicBezTo>
                <a:lnTo>
                  <a:pt x="308949" y="287945"/>
                </a:lnTo>
                <a:lnTo>
                  <a:pt x="432404" y="287945"/>
                </a:lnTo>
                <a:cubicBezTo>
                  <a:pt x="431158" y="243243"/>
                  <a:pt x="421812" y="199962"/>
                  <a:pt x="405168" y="159881"/>
                </a:cubicBezTo>
                <a:close/>
                <a:moveTo>
                  <a:pt x="192170" y="159881"/>
                </a:moveTo>
                <a:cubicBezTo>
                  <a:pt x="175525" y="200051"/>
                  <a:pt x="166179" y="243243"/>
                  <a:pt x="164933" y="287945"/>
                </a:cubicBezTo>
                <a:lnTo>
                  <a:pt x="288388" y="287945"/>
                </a:lnTo>
                <a:lnTo>
                  <a:pt x="288388" y="174633"/>
                </a:lnTo>
                <a:cubicBezTo>
                  <a:pt x="255455" y="173745"/>
                  <a:pt x="223234" y="168857"/>
                  <a:pt x="192170" y="159881"/>
                </a:cubicBezTo>
                <a:close/>
                <a:moveTo>
                  <a:pt x="90789" y="113845"/>
                </a:moveTo>
                <a:cubicBezTo>
                  <a:pt x="49311" y="160503"/>
                  <a:pt x="23232" y="221202"/>
                  <a:pt x="20828" y="287945"/>
                </a:cubicBezTo>
                <a:lnTo>
                  <a:pt x="144283" y="287945"/>
                </a:lnTo>
                <a:cubicBezTo>
                  <a:pt x="145529" y="241198"/>
                  <a:pt x="155320" y="195874"/>
                  <a:pt x="172588" y="153660"/>
                </a:cubicBezTo>
                <a:cubicBezTo>
                  <a:pt x="144016" y="143795"/>
                  <a:pt x="116602" y="130464"/>
                  <a:pt x="90789" y="113845"/>
                </a:cubicBezTo>
                <a:close/>
                <a:moveTo>
                  <a:pt x="506192" y="113490"/>
                </a:moveTo>
                <a:cubicBezTo>
                  <a:pt x="480647" y="130198"/>
                  <a:pt x="453321" y="143706"/>
                  <a:pt x="424749" y="153660"/>
                </a:cubicBezTo>
                <a:cubicBezTo>
                  <a:pt x="442017" y="195785"/>
                  <a:pt x="451719" y="241198"/>
                  <a:pt x="452965" y="287945"/>
                </a:cubicBezTo>
                <a:lnTo>
                  <a:pt x="576509" y="287945"/>
                </a:lnTo>
                <a:cubicBezTo>
                  <a:pt x="574106" y="221025"/>
                  <a:pt x="547937" y="160147"/>
                  <a:pt x="506192" y="113490"/>
                </a:cubicBezTo>
                <a:close/>
                <a:moveTo>
                  <a:pt x="308949" y="26662"/>
                </a:moveTo>
                <a:lnTo>
                  <a:pt x="308949" y="154104"/>
                </a:lnTo>
                <a:cubicBezTo>
                  <a:pt x="338678" y="153215"/>
                  <a:pt x="368051" y="148683"/>
                  <a:pt x="396534" y="140684"/>
                </a:cubicBezTo>
                <a:cubicBezTo>
                  <a:pt x="375617" y="97759"/>
                  <a:pt x="346066" y="58922"/>
                  <a:pt x="308949" y="26662"/>
                </a:cubicBezTo>
                <a:close/>
                <a:moveTo>
                  <a:pt x="288388" y="26662"/>
                </a:moveTo>
                <a:cubicBezTo>
                  <a:pt x="251272" y="58922"/>
                  <a:pt x="221721" y="97759"/>
                  <a:pt x="200804" y="140684"/>
                </a:cubicBezTo>
                <a:cubicBezTo>
                  <a:pt x="229287" y="148683"/>
                  <a:pt x="258659" y="153215"/>
                  <a:pt x="288388" y="154104"/>
                </a:cubicBezTo>
                <a:close/>
                <a:moveTo>
                  <a:pt x="335741" y="23018"/>
                </a:moveTo>
                <a:cubicBezTo>
                  <a:pt x="369475" y="55367"/>
                  <a:pt x="396623" y="93227"/>
                  <a:pt x="416294" y="134463"/>
                </a:cubicBezTo>
                <a:cubicBezTo>
                  <a:pt x="442551" y="125398"/>
                  <a:pt x="467830" y="113312"/>
                  <a:pt x="491417" y="98204"/>
                </a:cubicBezTo>
                <a:cubicBezTo>
                  <a:pt x="449850" y="58211"/>
                  <a:pt x="395822" y="31017"/>
                  <a:pt x="335741" y="23018"/>
                </a:cubicBezTo>
                <a:close/>
                <a:moveTo>
                  <a:pt x="261597" y="23018"/>
                </a:moveTo>
                <a:cubicBezTo>
                  <a:pt x="201516" y="31017"/>
                  <a:pt x="147488" y="58211"/>
                  <a:pt x="105921" y="98204"/>
                </a:cubicBezTo>
                <a:cubicBezTo>
                  <a:pt x="129508" y="113312"/>
                  <a:pt x="154786" y="125398"/>
                  <a:pt x="181044" y="134463"/>
                </a:cubicBezTo>
                <a:cubicBezTo>
                  <a:pt x="200715" y="93227"/>
                  <a:pt x="227862" y="55367"/>
                  <a:pt x="261597" y="23018"/>
                </a:cubicBezTo>
                <a:close/>
                <a:moveTo>
                  <a:pt x="288388" y="0"/>
                </a:moveTo>
                <a:lnTo>
                  <a:pt x="294530" y="0"/>
                </a:lnTo>
                <a:lnTo>
                  <a:pt x="298624" y="0"/>
                </a:lnTo>
                <a:lnTo>
                  <a:pt x="302808" y="0"/>
                </a:lnTo>
                <a:lnTo>
                  <a:pt x="308949" y="0"/>
                </a:lnTo>
                <a:lnTo>
                  <a:pt x="309305" y="178"/>
                </a:lnTo>
                <a:cubicBezTo>
                  <a:pt x="469165" y="5777"/>
                  <a:pt x="597337" y="137218"/>
                  <a:pt x="597337" y="298165"/>
                </a:cubicBezTo>
                <a:cubicBezTo>
                  <a:pt x="597337" y="304386"/>
                  <a:pt x="593243" y="308474"/>
                  <a:pt x="587012" y="308474"/>
                </a:cubicBezTo>
                <a:lnTo>
                  <a:pt x="308949" y="308474"/>
                </a:lnTo>
                <a:lnTo>
                  <a:pt x="308949" y="586110"/>
                </a:lnTo>
                <a:cubicBezTo>
                  <a:pt x="308949" y="592242"/>
                  <a:pt x="304855" y="596419"/>
                  <a:pt x="298624" y="596419"/>
                </a:cubicBezTo>
                <a:lnTo>
                  <a:pt x="294530" y="596419"/>
                </a:lnTo>
                <a:lnTo>
                  <a:pt x="288388" y="596419"/>
                </a:lnTo>
                <a:lnTo>
                  <a:pt x="288032" y="596153"/>
                </a:lnTo>
                <a:cubicBezTo>
                  <a:pt x="205343" y="593309"/>
                  <a:pt x="131110" y="556694"/>
                  <a:pt x="78684" y="499727"/>
                </a:cubicBezTo>
                <a:cubicBezTo>
                  <a:pt x="77349" y="499105"/>
                  <a:pt x="76192" y="498127"/>
                  <a:pt x="75213" y="496616"/>
                </a:cubicBezTo>
                <a:cubicBezTo>
                  <a:pt x="74678" y="495994"/>
                  <a:pt x="74322" y="495372"/>
                  <a:pt x="74055" y="494661"/>
                </a:cubicBezTo>
                <a:cubicBezTo>
                  <a:pt x="27949" y="442138"/>
                  <a:pt x="0" y="373351"/>
                  <a:pt x="0" y="298165"/>
                </a:cubicBezTo>
                <a:cubicBezTo>
                  <a:pt x="0" y="137218"/>
                  <a:pt x="128173" y="5777"/>
                  <a:pt x="288032" y="178"/>
                </a:cubicBezTo>
                <a:close/>
              </a:path>
            </a:pathLst>
          </a:custGeom>
          <a:solidFill>
            <a:schemeClr val="bg1"/>
          </a:solidFill>
          <a:ln>
            <a:noFill/>
          </a:ln>
        </p:spPr>
      </p:sp>
      <p:pic>
        <p:nvPicPr>
          <p:cNvPr id="2" name="Picture 1"/>
          <p:cNvPicPr>
            <a:picLocks noChangeAspect="1"/>
          </p:cNvPicPr>
          <p:nvPr/>
        </p:nvPicPr>
        <p:blipFill>
          <a:blip r:embed="rId1"/>
          <a:stretch>
            <a:fillRect/>
          </a:stretch>
        </p:blipFill>
        <p:spPr>
          <a:xfrm>
            <a:off x="886460" y="2047240"/>
            <a:ext cx="1483995" cy="1550035"/>
          </a:xfrm>
          <a:prstGeom prst="rect">
            <a:avLst/>
          </a:prstGeom>
        </p:spPr>
      </p:pic>
      <p:pic>
        <p:nvPicPr>
          <p:cNvPr id="11" name="Picture 10"/>
          <p:cNvPicPr>
            <a:picLocks noChangeAspect="1"/>
          </p:cNvPicPr>
          <p:nvPr/>
        </p:nvPicPr>
        <p:blipFill>
          <a:blip r:embed="rId2"/>
          <a:stretch>
            <a:fillRect/>
          </a:stretch>
        </p:blipFill>
        <p:spPr>
          <a:xfrm>
            <a:off x="886460" y="4230370"/>
            <a:ext cx="1483360" cy="1483360"/>
          </a:xfrm>
          <a:prstGeom prst="rect">
            <a:avLst/>
          </a:prstGeom>
        </p:spPr>
      </p:pic>
      <p:pic>
        <p:nvPicPr>
          <p:cNvPr id="16" name="Picture 15"/>
          <p:cNvPicPr>
            <a:picLocks noChangeAspect="1"/>
          </p:cNvPicPr>
          <p:nvPr/>
        </p:nvPicPr>
        <p:blipFill>
          <a:blip r:embed="rId3"/>
          <a:stretch>
            <a:fillRect/>
          </a:stretch>
        </p:blipFill>
        <p:spPr>
          <a:xfrm>
            <a:off x="4874895" y="1858645"/>
            <a:ext cx="2181225" cy="1550035"/>
          </a:xfrm>
          <a:prstGeom prst="rect">
            <a:avLst/>
          </a:prstGeom>
        </p:spPr>
      </p:pic>
      <p:pic>
        <p:nvPicPr>
          <p:cNvPr id="18" name="Picture 17"/>
          <p:cNvPicPr>
            <a:picLocks noChangeAspect="1"/>
          </p:cNvPicPr>
          <p:nvPr/>
        </p:nvPicPr>
        <p:blipFill>
          <a:blip r:embed="rId4"/>
          <a:stretch>
            <a:fillRect/>
          </a:stretch>
        </p:blipFill>
        <p:spPr>
          <a:xfrm>
            <a:off x="2703195" y="3008630"/>
            <a:ext cx="1584325" cy="1483360"/>
          </a:xfrm>
          <a:prstGeom prst="rect">
            <a:avLst/>
          </a:prstGeom>
        </p:spPr>
      </p:pic>
      <p:cxnSp>
        <p:nvCxnSpPr>
          <p:cNvPr id="154" name="直接连接符 153"/>
          <p:cNvCxnSpPr/>
          <p:nvPr/>
        </p:nvCxnSpPr>
        <p:spPr>
          <a:xfrm>
            <a:off x="4691380" y="1858645"/>
            <a:ext cx="43815" cy="422656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5"/>
          <a:stretch>
            <a:fillRect/>
          </a:stretch>
        </p:blipFill>
        <p:spPr>
          <a:xfrm>
            <a:off x="5104130" y="3208020"/>
            <a:ext cx="2409190" cy="1527810"/>
          </a:xfrm>
          <a:prstGeom prst="rect">
            <a:avLst/>
          </a:prstGeom>
        </p:spPr>
      </p:pic>
      <p:pic>
        <p:nvPicPr>
          <p:cNvPr id="23" name="Picture 22"/>
          <p:cNvPicPr>
            <a:picLocks noChangeAspect="1"/>
          </p:cNvPicPr>
          <p:nvPr/>
        </p:nvPicPr>
        <p:blipFill>
          <a:blip r:embed="rId6"/>
          <a:stretch>
            <a:fillRect/>
          </a:stretch>
        </p:blipFill>
        <p:spPr>
          <a:xfrm>
            <a:off x="4874895" y="4949190"/>
            <a:ext cx="3611880" cy="1324610"/>
          </a:xfrm>
          <a:prstGeom prst="rect">
            <a:avLst/>
          </a:prstGeom>
        </p:spPr>
      </p:pic>
      <p:cxnSp>
        <p:nvCxnSpPr>
          <p:cNvPr id="25" name="直接连接符 153"/>
          <p:cNvCxnSpPr/>
          <p:nvPr/>
        </p:nvCxnSpPr>
        <p:spPr>
          <a:xfrm>
            <a:off x="8841740" y="1858645"/>
            <a:ext cx="43815" cy="422656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7"/>
          <a:stretch>
            <a:fillRect/>
          </a:stretch>
        </p:blipFill>
        <p:spPr>
          <a:xfrm>
            <a:off x="8992870" y="2041525"/>
            <a:ext cx="2797810" cy="1554480"/>
          </a:xfrm>
          <a:prstGeom prst="rect">
            <a:avLst/>
          </a:prstGeom>
        </p:spPr>
      </p:pic>
      <p:pic>
        <p:nvPicPr>
          <p:cNvPr id="28" name="Picture 27"/>
          <p:cNvPicPr>
            <a:picLocks noChangeAspect="1"/>
          </p:cNvPicPr>
          <p:nvPr/>
        </p:nvPicPr>
        <p:blipFill>
          <a:blip r:embed="rId8"/>
          <a:stretch>
            <a:fillRect/>
          </a:stretch>
        </p:blipFill>
        <p:spPr>
          <a:xfrm>
            <a:off x="8957310" y="3597275"/>
            <a:ext cx="2868930" cy="1657985"/>
          </a:xfrm>
          <a:prstGeom prst="rect">
            <a:avLst/>
          </a:prstGeom>
        </p:spPr>
      </p:pic>
      <p:sp>
        <p:nvSpPr>
          <p:cNvPr id="30" name="矩形: 圆角 65"/>
          <p:cNvSpPr/>
          <p:nvPr/>
        </p:nvSpPr>
        <p:spPr>
          <a:xfrm>
            <a:off x="955675" y="1501140"/>
            <a:ext cx="3331845" cy="357505"/>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r>
              <a:rPr lang="en-US" altLang="zh-CN" b="1" dirty="0">
                <a:solidFill>
                  <a:srgbClr val="FB6DB1"/>
                </a:solidFill>
              </a:rPr>
              <a:t>NGÔN NGỮ LẬP TRÌNH</a:t>
            </a:r>
            <a:endParaRPr lang="en-US" altLang="zh-CN" b="1" dirty="0">
              <a:solidFill>
                <a:srgbClr val="FB6DB1"/>
              </a:solidFill>
            </a:endParaRPr>
          </a:p>
        </p:txBody>
      </p:sp>
      <p:sp>
        <p:nvSpPr>
          <p:cNvPr id="62" name="矩形: 圆角 61"/>
          <p:cNvSpPr/>
          <p:nvPr/>
        </p:nvSpPr>
        <p:spPr>
          <a:xfrm>
            <a:off x="4874773" y="1500907"/>
            <a:ext cx="2679967" cy="353115"/>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b="1" dirty="0">
                <a:solidFill>
                  <a:srgbClr val="5B9BD5"/>
                </a:solidFill>
              </a:rPr>
              <a:t>FRAMEWORK</a:t>
            </a:r>
            <a:endParaRPr lang="en-US" altLang="zh-CN" b="1" dirty="0">
              <a:solidFill>
                <a:srgbClr val="5B9BD5"/>
              </a:solidFill>
            </a:endParaRPr>
          </a:p>
        </p:txBody>
      </p:sp>
      <p:sp>
        <p:nvSpPr>
          <p:cNvPr id="32" name="íşļîdê"/>
          <p:cNvSpPr txBox="1"/>
          <p:nvPr/>
        </p:nvSpPr>
        <p:spPr bwMode="auto">
          <a:xfrm>
            <a:off x="8992870" y="1501140"/>
            <a:ext cx="2910205" cy="35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b="1" dirty="0">
                <a:gradFill>
                  <a:gsLst>
                    <a:gs pos="0">
                      <a:srgbClr val="FF7270"/>
                    </a:gs>
                    <a:gs pos="100000">
                      <a:srgbClr val="FB6DB1"/>
                    </a:gs>
                  </a:gsLst>
                  <a:lin ang="0" scaled="1"/>
                </a:gradFill>
              </a:rPr>
              <a:t>DATABASE &amp; SERVER</a:t>
            </a:r>
            <a:endParaRPr lang="en-US" altLang="zh-CN" b="1" dirty="0">
              <a:gradFill>
                <a:gsLst>
                  <a:gs pos="0">
                    <a:srgbClr val="FF7270"/>
                  </a:gs>
                  <a:gs pos="100000">
                    <a:srgbClr val="FB6DB1"/>
                  </a:gs>
                </a:gsLst>
                <a:lin ang="0" scaled="1"/>
              </a:gra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73785" y="910590"/>
            <a:ext cx="6224270" cy="521970"/>
          </a:xfrm>
          <a:prstGeom prst="rect">
            <a:avLst/>
          </a:prstGeom>
          <a:noFill/>
        </p:spPr>
        <p:txBody>
          <a:bodyPr wrap="square" rtlCol="0">
            <a:spAutoFit/>
          </a:bodyPr>
          <a:lstStyle/>
          <a:p>
            <a:r>
              <a:rPr lang="en-US" sz="2800" b="1" dirty="0">
                <a:solidFill>
                  <a:srgbClr val="544F6C"/>
                </a:solidFill>
              </a:rPr>
              <a:t>HƯỚNG PHÁT TRIỂN SẢN PHẨM</a:t>
            </a:r>
            <a:endParaRPr lang="en-US" sz="2800" b="1" dirty="0">
              <a:solidFill>
                <a:srgbClr val="544F6C"/>
              </a:solidFill>
            </a:endParaRPr>
          </a:p>
        </p:txBody>
      </p:sp>
      <p:sp>
        <p:nvSpPr>
          <p:cNvPr id="5" name="矩形: 圆角 4"/>
          <p:cNvSpPr/>
          <p:nvPr/>
        </p:nvSpPr>
        <p:spPr>
          <a:xfrm>
            <a:off x="589728" y="891616"/>
            <a:ext cx="365760" cy="365760"/>
          </a:xfrm>
          <a:prstGeom prst="roundRect">
            <a:avLst/>
          </a:prstGeom>
          <a:solidFill>
            <a:srgbClr val="FF6D34"/>
          </a:solidFill>
          <a:ln>
            <a:noFill/>
          </a:ln>
          <a:effectLst>
            <a:outerShdw blurRad="127000" algn="ctr" rotWithShape="0">
              <a:srgbClr val="FF6D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p:cNvSpPr/>
          <p:nvPr/>
        </p:nvSpPr>
        <p:spPr>
          <a:xfrm>
            <a:off x="8825194" y="645970"/>
            <a:ext cx="752060" cy="307776"/>
          </a:xfrm>
          <a:prstGeom prst="roundRect">
            <a:avLst>
              <a:gd name="adj" fmla="val 50000"/>
            </a:avLst>
          </a:prstGeom>
          <a:gradFill flip="none" rotWithShape="1">
            <a:gsLst>
              <a:gs pos="0">
                <a:srgbClr val="5FC9FF"/>
              </a:gs>
              <a:gs pos="100000">
                <a:srgbClr val="63B9F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analytics_248252"/>
          <p:cNvSpPr>
            <a:spLocks noChangeAspect="1"/>
          </p:cNvSpPr>
          <p:nvPr/>
        </p:nvSpPr>
        <p:spPr bwMode="auto">
          <a:xfrm>
            <a:off x="640484" y="935465"/>
            <a:ext cx="263328" cy="262932"/>
          </a:xfrm>
          <a:custGeom>
            <a:avLst/>
            <a:gdLst>
              <a:gd name="connsiteX0" fmla="*/ 127864 w 609614"/>
              <a:gd name="connsiteY0" fmla="*/ 579271 h 608697"/>
              <a:gd name="connsiteX1" fmla="*/ 147481 w 609614"/>
              <a:gd name="connsiteY1" fmla="*/ 579271 h 608697"/>
              <a:gd name="connsiteX2" fmla="*/ 147481 w 609614"/>
              <a:gd name="connsiteY2" fmla="*/ 608697 h 608697"/>
              <a:gd name="connsiteX3" fmla="*/ 127864 w 609614"/>
              <a:gd name="connsiteY3" fmla="*/ 608697 h 608697"/>
              <a:gd name="connsiteX4" fmla="*/ 353987 w 609614"/>
              <a:gd name="connsiteY4" fmla="*/ 471273 h 608697"/>
              <a:gd name="connsiteX5" fmla="*/ 344124 w 609614"/>
              <a:gd name="connsiteY5" fmla="*/ 481122 h 608697"/>
              <a:gd name="connsiteX6" fmla="*/ 353987 w 609614"/>
              <a:gd name="connsiteY6" fmla="*/ 490879 h 608697"/>
              <a:gd name="connsiteX7" fmla="*/ 363851 w 609614"/>
              <a:gd name="connsiteY7" fmla="*/ 481122 h 608697"/>
              <a:gd name="connsiteX8" fmla="*/ 353987 w 609614"/>
              <a:gd name="connsiteY8" fmla="*/ 471273 h 608697"/>
              <a:gd name="connsiteX9" fmla="*/ 118825 w 609614"/>
              <a:gd name="connsiteY9" fmla="*/ 333849 h 608697"/>
              <a:gd name="connsiteX10" fmla="*/ 137631 w 609614"/>
              <a:gd name="connsiteY10" fmla="*/ 357413 h 608697"/>
              <a:gd name="connsiteX11" fmla="*/ 156528 w 609614"/>
              <a:gd name="connsiteY11" fmla="*/ 333849 h 608697"/>
              <a:gd name="connsiteX12" fmla="*/ 68861 w 609614"/>
              <a:gd name="connsiteY12" fmla="*/ 333849 h 608697"/>
              <a:gd name="connsiteX13" fmla="*/ 19635 w 609614"/>
              <a:gd name="connsiteY13" fmla="*/ 382910 h 608697"/>
              <a:gd name="connsiteX14" fmla="*/ 19635 w 609614"/>
              <a:gd name="connsiteY14" fmla="*/ 520334 h 608697"/>
              <a:gd name="connsiteX15" fmla="*/ 39362 w 609614"/>
              <a:gd name="connsiteY15" fmla="*/ 540031 h 608697"/>
              <a:gd name="connsiteX16" fmla="*/ 58998 w 609614"/>
              <a:gd name="connsiteY16" fmla="*/ 520334 h 608697"/>
              <a:gd name="connsiteX17" fmla="*/ 58998 w 609614"/>
              <a:gd name="connsiteY17" fmla="*/ 373061 h 608697"/>
              <a:gd name="connsiteX18" fmla="*/ 78633 w 609614"/>
              <a:gd name="connsiteY18" fmla="*/ 373061 h 608697"/>
              <a:gd name="connsiteX19" fmla="*/ 78633 w 609614"/>
              <a:gd name="connsiteY19" fmla="*/ 520334 h 608697"/>
              <a:gd name="connsiteX20" fmla="*/ 196629 w 609614"/>
              <a:gd name="connsiteY20" fmla="*/ 520334 h 608697"/>
              <a:gd name="connsiteX21" fmla="*/ 196629 w 609614"/>
              <a:gd name="connsiteY21" fmla="*/ 373061 h 608697"/>
              <a:gd name="connsiteX22" fmla="*/ 216356 w 609614"/>
              <a:gd name="connsiteY22" fmla="*/ 373061 h 608697"/>
              <a:gd name="connsiteX23" fmla="*/ 216356 w 609614"/>
              <a:gd name="connsiteY23" fmla="*/ 520334 h 608697"/>
              <a:gd name="connsiteX24" fmla="*/ 235992 w 609614"/>
              <a:gd name="connsiteY24" fmla="*/ 540031 h 608697"/>
              <a:gd name="connsiteX25" fmla="*/ 255627 w 609614"/>
              <a:gd name="connsiteY25" fmla="*/ 520334 h 608697"/>
              <a:gd name="connsiteX26" fmla="*/ 255627 w 609614"/>
              <a:gd name="connsiteY26" fmla="*/ 382910 h 608697"/>
              <a:gd name="connsiteX27" fmla="*/ 206492 w 609614"/>
              <a:gd name="connsiteY27" fmla="*/ 333849 h 608697"/>
              <a:gd name="connsiteX28" fmla="*/ 181695 w 609614"/>
              <a:gd name="connsiteY28" fmla="*/ 333849 h 608697"/>
              <a:gd name="connsiteX29" fmla="*/ 137631 w 609614"/>
              <a:gd name="connsiteY29" fmla="*/ 388800 h 608697"/>
              <a:gd name="connsiteX30" fmla="*/ 93567 w 609614"/>
              <a:gd name="connsiteY30" fmla="*/ 333849 h 608697"/>
              <a:gd name="connsiteX31" fmla="*/ 265473 w 609614"/>
              <a:gd name="connsiteY31" fmla="*/ 265114 h 608697"/>
              <a:gd name="connsiteX32" fmla="*/ 255608 w 609614"/>
              <a:gd name="connsiteY32" fmla="*/ 274963 h 608697"/>
              <a:gd name="connsiteX33" fmla="*/ 265473 w 609614"/>
              <a:gd name="connsiteY33" fmla="*/ 284721 h 608697"/>
              <a:gd name="connsiteX34" fmla="*/ 275337 w 609614"/>
              <a:gd name="connsiteY34" fmla="*/ 274963 h 608697"/>
              <a:gd name="connsiteX35" fmla="*/ 265473 w 609614"/>
              <a:gd name="connsiteY35" fmla="*/ 265114 h 608697"/>
              <a:gd name="connsiteX36" fmla="*/ 442481 w 609614"/>
              <a:gd name="connsiteY36" fmla="*/ 235658 h 608697"/>
              <a:gd name="connsiteX37" fmla="*/ 432617 w 609614"/>
              <a:gd name="connsiteY37" fmla="*/ 245507 h 608697"/>
              <a:gd name="connsiteX38" fmla="*/ 442481 w 609614"/>
              <a:gd name="connsiteY38" fmla="*/ 255265 h 608697"/>
              <a:gd name="connsiteX39" fmla="*/ 452346 w 609614"/>
              <a:gd name="connsiteY39" fmla="*/ 245507 h 608697"/>
              <a:gd name="connsiteX40" fmla="*/ 442481 w 609614"/>
              <a:gd name="connsiteY40" fmla="*/ 235658 h 608697"/>
              <a:gd name="connsiteX41" fmla="*/ 137631 w 609614"/>
              <a:gd name="connsiteY41" fmla="*/ 196333 h 608697"/>
              <a:gd name="connsiteX42" fmla="*/ 78633 w 609614"/>
              <a:gd name="connsiteY42" fmla="*/ 255242 h 608697"/>
              <a:gd name="connsiteX43" fmla="*/ 137631 w 609614"/>
              <a:gd name="connsiteY43" fmla="*/ 314152 h 608697"/>
              <a:gd name="connsiteX44" fmla="*/ 196629 w 609614"/>
              <a:gd name="connsiteY44" fmla="*/ 255242 h 608697"/>
              <a:gd name="connsiteX45" fmla="*/ 137631 w 609614"/>
              <a:gd name="connsiteY45" fmla="*/ 196333 h 608697"/>
              <a:gd name="connsiteX46" fmla="*/ 353977 w 609614"/>
              <a:gd name="connsiteY46" fmla="*/ 166897 h 608697"/>
              <a:gd name="connsiteX47" fmla="*/ 344112 w 609614"/>
              <a:gd name="connsiteY47" fmla="*/ 176746 h 608697"/>
              <a:gd name="connsiteX48" fmla="*/ 353977 w 609614"/>
              <a:gd name="connsiteY48" fmla="*/ 186595 h 608697"/>
              <a:gd name="connsiteX49" fmla="*/ 363841 w 609614"/>
              <a:gd name="connsiteY49" fmla="*/ 176746 h 608697"/>
              <a:gd name="connsiteX50" fmla="*/ 353977 w 609614"/>
              <a:gd name="connsiteY50" fmla="*/ 166897 h 608697"/>
              <a:gd name="connsiteX51" fmla="*/ 521121 w 609614"/>
              <a:gd name="connsiteY51" fmla="*/ 117834 h 608697"/>
              <a:gd name="connsiteX52" fmla="*/ 511348 w 609614"/>
              <a:gd name="connsiteY52" fmla="*/ 127683 h 608697"/>
              <a:gd name="connsiteX53" fmla="*/ 521121 w 609614"/>
              <a:gd name="connsiteY53" fmla="*/ 137441 h 608697"/>
              <a:gd name="connsiteX54" fmla="*/ 530985 w 609614"/>
              <a:gd name="connsiteY54" fmla="*/ 127683 h 608697"/>
              <a:gd name="connsiteX55" fmla="*/ 521121 w 609614"/>
              <a:gd name="connsiteY55" fmla="*/ 117834 h 608697"/>
              <a:gd name="connsiteX56" fmla="*/ 521121 w 609614"/>
              <a:gd name="connsiteY56" fmla="*/ 98227 h 608697"/>
              <a:gd name="connsiteX57" fmla="*/ 550622 w 609614"/>
              <a:gd name="connsiteY57" fmla="*/ 127683 h 608697"/>
              <a:gd name="connsiteX58" fmla="*/ 521121 w 609614"/>
              <a:gd name="connsiteY58" fmla="*/ 157139 h 608697"/>
              <a:gd name="connsiteX59" fmla="*/ 516880 w 609614"/>
              <a:gd name="connsiteY59" fmla="*/ 156679 h 608697"/>
              <a:gd name="connsiteX60" fmla="*/ 467650 w 609614"/>
              <a:gd name="connsiteY60" fmla="*/ 230411 h 608697"/>
              <a:gd name="connsiteX61" fmla="*/ 471983 w 609614"/>
              <a:gd name="connsiteY61" fmla="*/ 245507 h 608697"/>
              <a:gd name="connsiteX62" fmla="*/ 442481 w 609614"/>
              <a:gd name="connsiteY62" fmla="*/ 274963 h 608697"/>
              <a:gd name="connsiteX63" fmla="*/ 412980 w 609614"/>
              <a:gd name="connsiteY63" fmla="*/ 245507 h 608697"/>
              <a:gd name="connsiteX64" fmla="*/ 415285 w 609614"/>
              <a:gd name="connsiteY64" fmla="*/ 234001 h 608697"/>
              <a:gd name="connsiteX65" fmla="*/ 373153 w 609614"/>
              <a:gd name="connsiteY65" fmla="*/ 198930 h 608697"/>
              <a:gd name="connsiteX66" fmla="*/ 353977 w 609614"/>
              <a:gd name="connsiteY66" fmla="*/ 206202 h 608697"/>
              <a:gd name="connsiteX67" fmla="*/ 342176 w 609614"/>
              <a:gd name="connsiteY67" fmla="*/ 203717 h 608697"/>
              <a:gd name="connsiteX68" fmla="*/ 291563 w 609614"/>
              <a:gd name="connsiteY68" fmla="*/ 261524 h 608697"/>
              <a:gd name="connsiteX69" fmla="*/ 294974 w 609614"/>
              <a:gd name="connsiteY69" fmla="*/ 274963 h 608697"/>
              <a:gd name="connsiteX70" fmla="*/ 265473 w 609614"/>
              <a:gd name="connsiteY70" fmla="*/ 304419 h 608697"/>
              <a:gd name="connsiteX71" fmla="*/ 235971 w 609614"/>
              <a:gd name="connsiteY71" fmla="*/ 274963 h 608697"/>
              <a:gd name="connsiteX72" fmla="*/ 265473 w 609614"/>
              <a:gd name="connsiteY72" fmla="*/ 245507 h 608697"/>
              <a:gd name="connsiteX73" fmla="*/ 277273 w 609614"/>
              <a:gd name="connsiteY73" fmla="*/ 247993 h 608697"/>
              <a:gd name="connsiteX74" fmla="*/ 327887 w 609614"/>
              <a:gd name="connsiteY74" fmla="*/ 190185 h 608697"/>
              <a:gd name="connsiteX75" fmla="*/ 324475 w 609614"/>
              <a:gd name="connsiteY75" fmla="*/ 176746 h 608697"/>
              <a:gd name="connsiteX76" fmla="*/ 353977 w 609614"/>
              <a:gd name="connsiteY76" fmla="*/ 147290 h 608697"/>
              <a:gd name="connsiteX77" fmla="*/ 383478 w 609614"/>
              <a:gd name="connsiteY77" fmla="*/ 176746 h 608697"/>
              <a:gd name="connsiteX78" fmla="*/ 383017 w 609614"/>
              <a:gd name="connsiteY78" fmla="*/ 181532 h 608697"/>
              <a:gd name="connsiteX79" fmla="*/ 428745 w 609614"/>
              <a:gd name="connsiteY79" fmla="*/ 219549 h 608697"/>
              <a:gd name="connsiteX80" fmla="*/ 442481 w 609614"/>
              <a:gd name="connsiteY80" fmla="*/ 216051 h 608697"/>
              <a:gd name="connsiteX81" fmla="*/ 452346 w 609614"/>
              <a:gd name="connsiteY81" fmla="*/ 217892 h 608697"/>
              <a:gd name="connsiteX82" fmla="*/ 499456 w 609614"/>
              <a:gd name="connsiteY82" fmla="*/ 147382 h 608697"/>
              <a:gd name="connsiteX83" fmla="*/ 491619 w 609614"/>
              <a:gd name="connsiteY83" fmla="*/ 127683 h 608697"/>
              <a:gd name="connsiteX84" fmla="*/ 521121 w 609614"/>
              <a:gd name="connsiteY84" fmla="*/ 98227 h 608697"/>
              <a:gd name="connsiteX85" fmla="*/ 235971 w 609614"/>
              <a:gd name="connsiteY85" fmla="*/ 78539 h 608697"/>
              <a:gd name="connsiteX86" fmla="*/ 255588 w 609614"/>
              <a:gd name="connsiteY86" fmla="*/ 78539 h 608697"/>
              <a:gd name="connsiteX87" fmla="*/ 255588 w 609614"/>
              <a:gd name="connsiteY87" fmla="*/ 98227 h 608697"/>
              <a:gd name="connsiteX88" fmla="*/ 235971 w 609614"/>
              <a:gd name="connsiteY88" fmla="*/ 98227 h 608697"/>
              <a:gd name="connsiteX89" fmla="*/ 196595 w 609614"/>
              <a:gd name="connsiteY89" fmla="*/ 78539 h 608697"/>
              <a:gd name="connsiteX90" fmla="*/ 216353 w 609614"/>
              <a:gd name="connsiteY90" fmla="*/ 78539 h 608697"/>
              <a:gd name="connsiteX91" fmla="*/ 216353 w 609614"/>
              <a:gd name="connsiteY91" fmla="*/ 98227 h 608697"/>
              <a:gd name="connsiteX92" fmla="*/ 196595 w 609614"/>
              <a:gd name="connsiteY92" fmla="*/ 98227 h 608697"/>
              <a:gd name="connsiteX93" fmla="*/ 157361 w 609614"/>
              <a:gd name="connsiteY93" fmla="*/ 78539 h 608697"/>
              <a:gd name="connsiteX94" fmla="*/ 176978 w 609614"/>
              <a:gd name="connsiteY94" fmla="*/ 78539 h 608697"/>
              <a:gd name="connsiteX95" fmla="*/ 176978 w 609614"/>
              <a:gd name="connsiteY95" fmla="*/ 98227 h 608697"/>
              <a:gd name="connsiteX96" fmla="*/ 157361 w 609614"/>
              <a:gd name="connsiteY96" fmla="*/ 98227 h 608697"/>
              <a:gd name="connsiteX97" fmla="*/ 137631 w 609614"/>
              <a:gd name="connsiteY97" fmla="*/ 58909 h 608697"/>
              <a:gd name="connsiteX98" fmla="*/ 137631 w 609614"/>
              <a:gd name="connsiteY98" fmla="*/ 176728 h 608697"/>
              <a:gd name="connsiteX99" fmla="*/ 216356 w 609614"/>
              <a:gd name="connsiteY99" fmla="*/ 255242 h 608697"/>
              <a:gd name="connsiteX100" fmla="*/ 189530 w 609614"/>
              <a:gd name="connsiteY100" fmla="*/ 314152 h 608697"/>
              <a:gd name="connsiteX101" fmla="*/ 206492 w 609614"/>
              <a:gd name="connsiteY101" fmla="*/ 314152 h 608697"/>
              <a:gd name="connsiteX102" fmla="*/ 268625 w 609614"/>
              <a:gd name="connsiteY102" fmla="*/ 353455 h 608697"/>
              <a:gd name="connsiteX103" fmla="*/ 570344 w 609614"/>
              <a:gd name="connsiteY103" fmla="*/ 353455 h 608697"/>
              <a:gd name="connsiteX104" fmla="*/ 570344 w 609614"/>
              <a:gd name="connsiteY104" fmla="*/ 58909 h 608697"/>
              <a:gd name="connsiteX105" fmla="*/ 117996 w 609614"/>
              <a:gd name="connsiteY105" fmla="*/ 19605 h 608697"/>
              <a:gd name="connsiteX106" fmla="*/ 117996 w 609614"/>
              <a:gd name="connsiteY106" fmla="*/ 39303 h 608697"/>
              <a:gd name="connsiteX107" fmla="*/ 589979 w 609614"/>
              <a:gd name="connsiteY107" fmla="*/ 39303 h 608697"/>
              <a:gd name="connsiteX108" fmla="*/ 589979 w 609614"/>
              <a:gd name="connsiteY108" fmla="*/ 19605 h 608697"/>
              <a:gd name="connsiteX109" fmla="*/ 98360 w 609614"/>
              <a:gd name="connsiteY109" fmla="*/ 0 h 608697"/>
              <a:gd name="connsiteX110" fmla="*/ 609614 w 609614"/>
              <a:gd name="connsiteY110" fmla="*/ 0 h 608697"/>
              <a:gd name="connsiteX111" fmla="*/ 609614 w 609614"/>
              <a:gd name="connsiteY111" fmla="*/ 58909 h 608697"/>
              <a:gd name="connsiteX112" fmla="*/ 589979 w 609614"/>
              <a:gd name="connsiteY112" fmla="*/ 58909 h 608697"/>
              <a:gd name="connsiteX113" fmla="*/ 589979 w 609614"/>
              <a:gd name="connsiteY113" fmla="*/ 373061 h 608697"/>
              <a:gd name="connsiteX114" fmla="*/ 363851 w 609614"/>
              <a:gd name="connsiteY114" fmla="*/ 373061 h 608697"/>
              <a:gd name="connsiteX115" fmla="*/ 363851 w 609614"/>
              <a:gd name="connsiteY115" fmla="*/ 453416 h 608697"/>
              <a:gd name="connsiteX116" fmla="*/ 383486 w 609614"/>
              <a:gd name="connsiteY116" fmla="*/ 481122 h 608697"/>
              <a:gd name="connsiteX117" fmla="*/ 353987 w 609614"/>
              <a:gd name="connsiteY117" fmla="*/ 510577 h 608697"/>
              <a:gd name="connsiteX118" fmla="*/ 324489 w 609614"/>
              <a:gd name="connsiteY118" fmla="*/ 481122 h 608697"/>
              <a:gd name="connsiteX119" fmla="*/ 344124 w 609614"/>
              <a:gd name="connsiteY119" fmla="*/ 453416 h 608697"/>
              <a:gd name="connsiteX120" fmla="*/ 344124 w 609614"/>
              <a:gd name="connsiteY120" fmla="*/ 373061 h 608697"/>
              <a:gd name="connsiteX121" fmla="*/ 274525 w 609614"/>
              <a:gd name="connsiteY121" fmla="*/ 373061 h 608697"/>
              <a:gd name="connsiteX122" fmla="*/ 275354 w 609614"/>
              <a:gd name="connsiteY122" fmla="*/ 382910 h 608697"/>
              <a:gd name="connsiteX123" fmla="*/ 275354 w 609614"/>
              <a:gd name="connsiteY123" fmla="*/ 520334 h 608697"/>
              <a:gd name="connsiteX124" fmla="*/ 235992 w 609614"/>
              <a:gd name="connsiteY124" fmla="*/ 559637 h 608697"/>
              <a:gd name="connsiteX125" fmla="*/ 216356 w 609614"/>
              <a:gd name="connsiteY125" fmla="*/ 554206 h 608697"/>
              <a:gd name="connsiteX126" fmla="*/ 216356 w 609614"/>
              <a:gd name="connsiteY126" fmla="*/ 608697 h 608697"/>
              <a:gd name="connsiteX127" fmla="*/ 196629 w 609614"/>
              <a:gd name="connsiteY127" fmla="*/ 608697 h 608697"/>
              <a:gd name="connsiteX128" fmla="*/ 196629 w 609614"/>
              <a:gd name="connsiteY128" fmla="*/ 540031 h 608697"/>
              <a:gd name="connsiteX129" fmla="*/ 78633 w 609614"/>
              <a:gd name="connsiteY129" fmla="*/ 540031 h 608697"/>
              <a:gd name="connsiteX130" fmla="*/ 78633 w 609614"/>
              <a:gd name="connsiteY130" fmla="*/ 608697 h 608697"/>
              <a:gd name="connsiteX131" fmla="*/ 58998 w 609614"/>
              <a:gd name="connsiteY131" fmla="*/ 608697 h 608697"/>
              <a:gd name="connsiteX132" fmla="*/ 58998 w 609614"/>
              <a:gd name="connsiteY132" fmla="*/ 554206 h 608697"/>
              <a:gd name="connsiteX133" fmla="*/ 39362 w 609614"/>
              <a:gd name="connsiteY133" fmla="*/ 559637 h 608697"/>
              <a:gd name="connsiteX134" fmla="*/ 0 w 609614"/>
              <a:gd name="connsiteY134" fmla="*/ 520334 h 608697"/>
              <a:gd name="connsiteX135" fmla="*/ 0 w 609614"/>
              <a:gd name="connsiteY135" fmla="*/ 382910 h 608697"/>
              <a:gd name="connsiteX136" fmla="*/ 68861 w 609614"/>
              <a:gd name="connsiteY136" fmla="*/ 314152 h 608697"/>
              <a:gd name="connsiteX137" fmla="*/ 85823 w 609614"/>
              <a:gd name="connsiteY137" fmla="*/ 314152 h 608697"/>
              <a:gd name="connsiteX138" fmla="*/ 58998 w 609614"/>
              <a:gd name="connsiteY138" fmla="*/ 255242 h 608697"/>
              <a:gd name="connsiteX139" fmla="*/ 117996 w 609614"/>
              <a:gd name="connsiteY139" fmla="*/ 179305 h 608697"/>
              <a:gd name="connsiteX140" fmla="*/ 117996 w 609614"/>
              <a:gd name="connsiteY140" fmla="*/ 58909 h 608697"/>
              <a:gd name="connsiteX141" fmla="*/ 98360 w 609614"/>
              <a:gd name="connsiteY141" fmla="*/ 58909 h 6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609614" h="608697">
                <a:moveTo>
                  <a:pt x="127864" y="579271"/>
                </a:moveTo>
                <a:lnTo>
                  <a:pt x="147481" y="579271"/>
                </a:lnTo>
                <a:lnTo>
                  <a:pt x="147481" y="608697"/>
                </a:lnTo>
                <a:lnTo>
                  <a:pt x="127864" y="608697"/>
                </a:lnTo>
                <a:close/>
                <a:moveTo>
                  <a:pt x="353987" y="471273"/>
                </a:moveTo>
                <a:cubicBezTo>
                  <a:pt x="348549" y="471273"/>
                  <a:pt x="344124" y="475691"/>
                  <a:pt x="344124" y="481122"/>
                </a:cubicBezTo>
                <a:cubicBezTo>
                  <a:pt x="344124" y="486461"/>
                  <a:pt x="348549" y="490879"/>
                  <a:pt x="353987" y="490879"/>
                </a:cubicBezTo>
                <a:cubicBezTo>
                  <a:pt x="359426" y="490879"/>
                  <a:pt x="363851" y="486461"/>
                  <a:pt x="363851" y="481122"/>
                </a:cubicBezTo>
                <a:cubicBezTo>
                  <a:pt x="363851" y="475691"/>
                  <a:pt x="359426" y="471273"/>
                  <a:pt x="353987" y="471273"/>
                </a:cubicBezTo>
                <a:close/>
                <a:moveTo>
                  <a:pt x="118825" y="333849"/>
                </a:moveTo>
                <a:lnTo>
                  <a:pt x="137631" y="357413"/>
                </a:lnTo>
                <a:lnTo>
                  <a:pt x="156528" y="333849"/>
                </a:lnTo>
                <a:close/>
                <a:moveTo>
                  <a:pt x="68861" y="333849"/>
                </a:moveTo>
                <a:cubicBezTo>
                  <a:pt x="41759" y="333849"/>
                  <a:pt x="19635" y="355848"/>
                  <a:pt x="19635" y="382910"/>
                </a:cubicBezTo>
                <a:lnTo>
                  <a:pt x="19635" y="520334"/>
                </a:lnTo>
                <a:cubicBezTo>
                  <a:pt x="19635" y="531195"/>
                  <a:pt x="28485" y="540031"/>
                  <a:pt x="39362" y="540031"/>
                </a:cubicBezTo>
                <a:cubicBezTo>
                  <a:pt x="50148" y="540031"/>
                  <a:pt x="58998" y="531195"/>
                  <a:pt x="58998" y="520334"/>
                </a:cubicBezTo>
                <a:lnTo>
                  <a:pt x="58998" y="373061"/>
                </a:lnTo>
                <a:lnTo>
                  <a:pt x="78633" y="373061"/>
                </a:lnTo>
                <a:lnTo>
                  <a:pt x="78633" y="520334"/>
                </a:lnTo>
                <a:lnTo>
                  <a:pt x="196629" y="520334"/>
                </a:lnTo>
                <a:lnTo>
                  <a:pt x="196629" y="373061"/>
                </a:lnTo>
                <a:lnTo>
                  <a:pt x="216356" y="373061"/>
                </a:lnTo>
                <a:lnTo>
                  <a:pt x="216356" y="520334"/>
                </a:lnTo>
                <a:cubicBezTo>
                  <a:pt x="216356" y="531195"/>
                  <a:pt x="225114" y="540031"/>
                  <a:pt x="235992" y="540031"/>
                </a:cubicBezTo>
                <a:cubicBezTo>
                  <a:pt x="246869" y="540031"/>
                  <a:pt x="255627" y="531195"/>
                  <a:pt x="255627" y="520334"/>
                </a:cubicBezTo>
                <a:lnTo>
                  <a:pt x="255627" y="382910"/>
                </a:lnTo>
                <a:cubicBezTo>
                  <a:pt x="255627" y="355848"/>
                  <a:pt x="233594" y="333849"/>
                  <a:pt x="206492" y="333849"/>
                </a:cubicBezTo>
                <a:lnTo>
                  <a:pt x="181695" y="333849"/>
                </a:lnTo>
                <a:lnTo>
                  <a:pt x="137631" y="388800"/>
                </a:lnTo>
                <a:lnTo>
                  <a:pt x="93567" y="333849"/>
                </a:lnTo>
                <a:close/>
                <a:moveTo>
                  <a:pt x="265473" y="265114"/>
                </a:moveTo>
                <a:cubicBezTo>
                  <a:pt x="260033" y="265114"/>
                  <a:pt x="255608" y="269532"/>
                  <a:pt x="255608" y="274963"/>
                </a:cubicBezTo>
                <a:cubicBezTo>
                  <a:pt x="255608" y="280302"/>
                  <a:pt x="260033" y="284721"/>
                  <a:pt x="265473" y="284721"/>
                </a:cubicBezTo>
                <a:cubicBezTo>
                  <a:pt x="270912" y="284721"/>
                  <a:pt x="275337" y="280302"/>
                  <a:pt x="275337" y="274963"/>
                </a:cubicBezTo>
                <a:cubicBezTo>
                  <a:pt x="275337" y="269532"/>
                  <a:pt x="270912" y="265114"/>
                  <a:pt x="265473" y="265114"/>
                </a:cubicBezTo>
                <a:close/>
                <a:moveTo>
                  <a:pt x="442481" y="235658"/>
                </a:moveTo>
                <a:cubicBezTo>
                  <a:pt x="437042" y="235658"/>
                  <a:pt x="432617" y="240076"/>
                  <a:pt x="432617" y="245507"/>
                </a:cubicBezTo>
                <a:cubicBezTo>
                  <a:pt x="432617" y="250846"/>
                  <a:pt x="437042" y="255265"/>
                  <a:pt x="442481" y="255265"/>
                </a:cubicBezTo>
                <a:cubicBezTo>
                  <a:pt x="447920" y="255265"/>
                  <a:pt x="452346" y="250846"/>
                  <a:pt x="452346" y="245507"/>
                </a:cubicBezTo>
                <a:cubicBezTo>
                  <a:pt x="452346" y="240076"/>
                  <a:pt x="447920" y="235658"/>
                  <a:pt x="442481" y="235658"/>
                </a:cubicBezTo>
                <a:close/>
                <a:moveTo>
                  <a:pt x="137631" y="196333"/>
                </a:moveTo>
                <a:cubicBezTo>
                  <a:pt x="105090" y="196333"/>
                  <a:pt x="78633" y="222750"/>
                  <a:pt x="78633" y="255242"/>
                </a:cubicBezTo>
                <a:cubicBezTo>
                  <a:pt x="78633" y="287735"/>
                  <a:pt x="105090" y="314152"/>
                  <a:pt x="137631" y="314152"/>
                </a:cubicBezTo>
                <a:cubicBezTo>
                  <a:pt x="170172" y="314152"/>
                  <a:pt x="196629" y="287735"/>
                  <a:pt x="196629" y="255242"/>
                </a:cubicBezTo>
                <a:cubicBezTo>
                  <a:pt x="196629" y="222750"/>
                  <a:pt x="170172" y="196333"/>
                  <a:pt x="137631" y="196333"/>
                </a:cubicBezTo>
                <a:close/>
                <a:moveTo>
                  <a:pt x="353977" y="166897"/>
                </a:moveTo>
                <a:cubicBezTo>
                  <a:pt x="348538" y="166897"/>
                  <a:pt x="344112" y="171315"/>
                  <a:pt x="344112" y="176746"/>
                </a:cubicBezTo>
                <a:cubicBezTo>
                  <a:pt x="344112" y="182177"/>
                  <a:pt x="348538" y="186595"/>
                  <a:pt x="353977" y="186595"/>
                </a:cubicBezTo>
                <a:cubicBezTo>
                  <a:pt x="359416" y="186595"/>
                  <a:pt x="363841" y="182177"/>
                  <a:pt x="363841" y="176746"/>
                </a:cubicBezTo>
                <a:cubicBezTo>
                  <a:pt x="363841" y="171315"/>
                  <a:pt x="359416" y="166897"/>
                  <a:pt x="353977" y="166897"/>
                </a:cubicBezTo>
                <a:close/>
                <a:moveTo>
                  <a:pt x="521121" y="117834"/>
                </a:moveTo>
                <a:cubicBezTo>
                  <a:pt x="515681" y="117834"/>
                  <a:pt x="511348" y="122252"/>
                  <a:pt x="511348" y="127683"/>
                </a:cubicBezTo>
                <a:cubicBezTo>
                  <a:pt x="511348" y="133022"/>
                  <a:pt x="515681" y="137441"/>
                  <a:pt x="521121" y="137441"/>
                </a:cubicBezTo>
                <a:cubicBezTo>
                  <a:pt x="526560" y="137441"/>
                  <a:pt x="530985" y="133022"/>
                  <a:pt x="530985" y="127683"/>
                </a:cubicBezTo>
                <a:cubicBezTo>
                  <a:pt x="530985" y="122252"/>
                  <a:pt x="526560" y="117834"/>
                  <a:pt x="521121" y="117834"/>
                </a:cubicBezTo>
                <a:close/>
                <a:moveTo>
                  <a:pt x="521121" y="98227"/>
                </a:moveTo>
                <a:cubicBezTo>
                  <a:pt x="537439" y="98227"/>
                  <a:pt x="550622" y="111390"/>
                  <a:pt x="550622" y="127683"/>
                </a:cubicBezTo>
                <a:cubicBezTo>
                  <a:pt x="550622" y="143884"/>
                  <a:pt x="537439" y="157139"/>
                  <a:pt x="521121" y="157139"/>
                </a:cubicBezTo>
                <a:cubicBezTo>
                  <a:pt x="519646" y="157139"/>
                  <a:pt x="518263" y="156863"/>
                  <a:pt x="516880" y="156679"/>
                </a:cubicBezTo>
                <a:lnTo>
                  <a:pt x="467650" y="230411"/>
                </a:lnTo>
                <a:cubicBezTo>
                  <a:pt x="470323" y="234829"/>
                  <a:pt x="471983" y="239892"/>
                  <a:pt x="471983" y="245507"/>
                </a:cubicBezTo>
                <a:cubicBezTo>
                  <a:pt x="471983" y="261708"/>
                  <a:pt x="458707" y="274963"/>
                  <a:pt x="442481" y="274963"/>
                </a:cubicBezTo>
                <a:cubicBezTo>
                  <a:pt x="426255" y="274963"/>
                  <a:pt x="412980" y="261708"/>
                  <a:pt x="412980" y="245507"/>
                </a:cubicBezTo>
                <a:cubicBezTo>
                  <a:pt x="412980" y="241457"/>
                  <a:pt x="413809" y="237499"/>
                  <a:pt x="415285" y="234001"/>
                </a:cubicBezTo>
                <a:lnTo>
                  <a:pt x="373153" y="198930"/>
                </a:lnTo>
                <a:cubicBezTo>
                  <a:pt x="367990" y="203440"/>
                  <a:pt x="361352" y="206202"/>
                  <a:pt x="353977" y="206202"/>
                </a:cubicBezTo>
                <a:cubicBezTo>
                  <a:pt x="349736" y="206202"/>
                  <a:pt x="345772" y="205281"/>
                  <a:pt x="342176" y="203717"/>
                </a:cubicBezTo>
                <a:lnTo>
                  <a:pt x="291563" y="261524"/>
                </a:lnTo>
                <a:cubicBezTo>
                  <a:pt x="293683" y="265482"/>
                  <a:pt x="294974" y="270085"/>
                  <a:pt x="294974" y="274963"/>
                </a:cubicBezTo>
                <a:cubicBezTo>
                  <a:pt x="294974" y="291164"/>
                  <a:pt x="281698" y="304419"/>
                  <a:pt x="265473" y="304419"/>
                </a:cubicBezTo>
                <a:cubicBezTo>
                  <a:pt x="249247" y="304419"/>
                  <a:pt x="235971" y="291164"/>
                  <a:pt x="235971" y="274963"/>
                </a:cubicBezTo>
                <a:cubicBezTo>
                  <a:pt x="235971" y="258670"/>
                  <a:pt x="249247" y="245507"/>
                  <a:pt x="265473" y="245507"/>
                </a:cubicBezTo>
                <a:cubicBezTo>
                  <a:pt x="269713" y="245507"/>
                  <a:pt x="273678" y="246336"/>
                  <a:pt x="277273" y="247993"/>
                </a:cubicBezTo>
                <a:lnTo>
                  <a:pt x="327887" y="190185"/>
                </a:lnTo>
                <a:cubicBezTo>
                  <a:pt x="325766" y="186135"/>
                  <a:pt x="324475" y="181625"/>
                  <a:pt x="324475" y="176746"/>
                </a:cubicBezTo>
                <a:cubicBezTo>
                  <a:pt x="324475" y="160545"/>
                  <a:pt x="337751" y="147290"/>
                  <a:pt x="353977" y="147290"/>
                </a:cubicBezTo>
                <a:cubicBezTo>
                  <a:pt x="370203" y="147290"/>
                  <a:pt x="383478" y="160545"/>
                  <a:pt x="383478" y="176746"/>
                </a:cubicBezTo>
                <a:cubicBezTo>
                  <a:pt x="383478" y="178403"/>
                  <a:pt x="383294" y="179968"/>
                  <a:pt x="383017" y="181532"/>
                </a:cubicBezTo>
                <a:lnTo>
                  <a:pt x="428745" y="219549"/>
                </a:lnTo>
                <a:cubicBezTo>
                  <a:pt x="432801" y="217340"/>
                  <a:pt x="437503" y="216051"/>
                  <a:pt x="442481" y="216051"/>
                </a:cubicBezTo>
                <a:cubicBezTo>
                  <a:pt x="445984" y="216051"/>
                  <a:pt x="449303" y="216696"/>
                  <a:pt x="452346" y="217892"/>
                </a:cubicBezTo>
                <a:lnTo>
                  <a:pt x="499456" y="147382"/>
                </a:lnTo>
                <a:cubicBezTo>
                  <a:pt x="494662" y="142135"/>
                  <a:pt x="491619" y="135323"/>
                  <a:pt x="491619" y="127683"/>
                </a:cubicBezTo>
                <a:cubicBezTo>
                  <a:pt x="491619" y="111390"/>
                  <a:pt x="504895" y="98227"/>
                  <a:pt x="521121" y="98227"/>
                </a:cubicBezTo>
                <a:close/>
                <a:moveTo>
                  <a:pt x="235971" y="78539"/>
                </a:moveTo>
                <a:lnTo>
                  <a:pt x="255588" y="78539"/>
                </a:lnTo>
                <a:lnTo>
                  <a:pt x="255588" y="98227"/>
                </a:lnTo>
                <a:lnTo>
                  <a:pt x="235971" y="98227"/>
                </a:lnTo>
                <a:close/>
                <a:moveTo>
                  <a:pt x="196595" y="78539"/>
                </a:moveTo>
                <a:lnTo>
                  <a:pt x="216353" y="78539"/>
                </a:lnTo>
                <a:lnTo>
                  <a:pt x="216353" y="98227"/>
                </a:lnTo>
                <a:lnTo>
                  <a:pt x="196595" y="98227"/>
                </a:lnTo>
                <a:close/>
                <a:moveTo>
                  <a:pt x="157361" y="78539"/>
                </a:moveTo>
                <a:lnTo>
                  <a:pt x="176978" y="78539"/>
                </a:lnTo>
                <a:lnTo>
                  <a:pt x="176978" y="98227"/>
                </a:lnTo>
                <a:lnTo>
                  <a:pt x="157361" y="98227"/>
                </a:lnTo>
                <a:close/>
                <a:moveTo>
                  <a:pt x="137631" y="58909"/>
                </a:moveTo>
                <a:lnTo>
                  <a:pt x="137631" y="176728"/>
                </a:lnTo>
                <a:cubicBezTo>
                  <a:pt x="181049" y="176728"/>
                  <a:pt x="216356" y="211981"/>
                  <a:pt x="216356" y="255242"/>
                </a:cubicBezTo>
                <a:cubicBezTo>
                  <a:pt x="216356" y="278714"/>
                  <a:pt x="205939" y="299792"/>
                  <a:pt x="189530" y="314152"/>
                </a:cubicBezTo>
                <a:lnTo>
                  <a:pt x="206492" y="314152"/>
                </a:lnTo>
                <a:cubicBezTo>
                  <a:pt x="233871" y="314152"/>
                  <a:pt x="257471" y="330260"/>
                  <a:pt x="268625" y="353455"/>
                </a:cubicBezTo>
                <a:lnTo>
                  <a:pt x="570344" y="353455"/>
                </a:lnTo>
                <a:lnTo>
                  <a:pt x="570344" y="58909"/>
                </a:lnTo>
                <a:close/>
                <a:moveTo>
                  <a:pt x="117996" y="19605"/>
                </a:moveTo>
                <a:lnTo>
                  <a:pt x="117996" y="39303"/>
                </a:lnTo>
                <a:lnTo>
                  <a:pt x="589979" y="39303"/>
                </a:lnTo>
                <a:lnTo>
                  <a:pt x="589979" y="19605"/>
                </a:lnTo>
                <a:close/>
                <a:moveTo>
                  <a:pt x="98360" y="0"/>
                </a:moveTo>
                <a:lnTo>
                  <a:pt x="609614" y="0"/>
                </a:lnTo>
                <a:lnTo>
                  <a:pt x="609614" y="58909"/>
                </a:lnTo>
                <a:lnTo>
                  <a:pt x="589979" y="58909"/>
                </a:lnTo>
                <a:lnTo>
                  <a:pt x="589979" y="373061"/>
                </a:lnTo>
                <a:lnTo>
                  <a:pt x="363851" y="373061"/>
                </a:lnTo>
                <a:lnTo>
                  <a:pt x="363851" y="453416"/>
                </a:lnTo>
                <a:cubicBezTo>
                  <a:pt x="375282" y="457466"/>
                  <a:pt x="383486" y="468328"/>
                  <a:pt x="383486" y="481122"/>
                </a:cubicBezTo>
                <a:cubicBezTo>
                  <a:pt x="383486" y="497322"/>
                  <a:pt x="370212" y="510577"/>
                  <a:pt x="353987" y="510577"/>
                </a:cubicBezTo>
                <a:cubicBezTo>
                  <a:pt x="337763" y="510577"/>
                  <a:pt x="324489" y="497322"/>
                  <a:pt x="324489" y="481122"/>
                </a:cubicBezTo>
                <a:cubicBezTo>
                  <a:pt x="324489" y="468328"/>
                  <a:pt x="332693" y="457466"/>
                  <a:pt x="344124" y="453416"/>
                </a:cubicBezTo>
                <a:lnTo>
                  <a:pt x="344124" y="373061"/>
                </a:lnTo>
                <a:lnTo>
                  <a:pt x="274525" y="373061"/>
                </a:lnTo>
                <a:cubicBezTo>
                  <a:pt x="274986" y="376282"/>
                  <a:pt x="275354" y="379596"/>
                  <a:pt x="275354" y="382910"/>
                </a:cubicBezTo>
                <a:lnTo>
                  <a:pt x="275354" y="520334"/>
                </a:lnTo>
                <a:cubicBezTo>
                  <a:pt x="275354" y="542056"/>
                  <a:pt x="257655" y="559637"/>
                  <a:pt x="235992" y="559637"/>
                </a:cubicBezTo>
                <a:cubicBezTo>
                  <a:pt x="228801" y="559637"/>
                  <a:pt x="222164" y="557520"/>
                  <a:pt x="216356" y="554206"/>
                </a:cubicBezTo>
                <a:lnTo>
                  <a:pt x="216356" y="608697"/>
                </a:lnTo>
                <a:lnTo>
                  <a:pt x="196629" y="608697"/>
                </a:lnTo>
                <a:lnTo>
                  <a:pt x="196629" y="540031"/>
                </a:lnTo>
                <a:lnTo>
                  <a:pt x="78633" y="540031"/>
                </a:lnTo>
                <a:lnTo>
                  <a:pt x="78633" y="608697"/>
                </a:lnTo>
                <a:lnTo>
                  <a:pt x="58998" y="608697"/>
                </a:lnTo>
                <a:lnTo>
                  <a:pt x="58998" y="554206"/>
                </a:lnTo>
                <a:cubicBezTo>
                  <a:pt x="53190" y="557520"/>
                  <a:pt x="46553" y="559637"/>
                  <a:pt x="39362" y="559637"/>
                </a:cubicBezTo>
                <a:cubicBezTo>
                  <a:pt x="17607" y="559637"/>
                  <a:pt x="0" y="542056"/>
                  <a:pt x="0" y="520334"/>
                </a:cubicBezTo>
                <a:lnTo>
                  <a:pt x="0" y="382910"/>
                </a:lnTo>
                <a:cubicBezTo>
                  <a:pt x="0" y="344987"/>
                  <a:pt x="30881" y="314152"/>
                  <a:pt x="68861" y="314152"/>
                </a:cubicBezTo>
                <a:lnTo>
                  <a:pt x="85823" y="314152"/>
                </a:lnTo>
                <a:cubicBezTo>
                  <a:pt x="69414" y="299792"/>
                  <a:pt x="58998" y="278714"/>
                  <a:pt x="58998" y="255242"/>
                </a:cubicBezTo>
                <a:cubicBezTo>
                  <a:pt x="58998" y="218792"/>
                  <a:pt x="84164" y="188049"/>
                  <a:pt x="117996" y="179305"/>
                </a:cubicBezTo>
                <a:lnTo>
                  <a:pt x="117996" y="58909"/>
                </a:lnTo>
                <a:lnTo>
                  <a:pt x="98360" y="58909"/>
                </a:lnTo>
                <a:close/>
              </a:path>
            </a:pathLst>
          </a:custGeom>
          <a:solidFill>
            <a:schemeClr val="bg1"/>
          </a:solidFill>
          <a:ln>
            <a:noFill/>
          </a:ln>
        </p:spPr>
      </p:sp>
      <p:grpSp>
        <p:nvGrpSpPr>
          <p:cNvPr id="64" name="bd514ec1-a425-45a4-8fa8-cb18a62ba9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07386" y="1195370"/>
            <a:ext cx="10602267" cy="4976538"/>
            <a:chOff x="673499" y="1131200"/>
            <a:chExt cx="10602267" cy="4976538"/>
          </a:xfrm>
        </p:grpSpPr>
        <p:sp>
          <p:nvSpPr>
            <p:cNvPr id="65" name="ïṧḷîḓê"/>
            <p:cNvSpPr/>
            <p:nvPr/>
          </p:nvSpPr>
          <p:spPr bwMode="auto">
            <a:xfrm rot="8373728" flipH="1">
              <a:off x="1080047" y="1937996"/>
              <a:ext cx="7970495" cy="3425980"/>
            </a:xfrm>
            <a:custGeom>
              <a:avLst/>
              <a:gdLst>
                <a:gd name="connsiteX0" fmla="*/ 10000 w 10000"/>
                <a:gd name="connsiteY0" fmla="*/ 4134 h 10000"/>
                <a:gd name="connsiteX1" fmla="*/ 6423 w 10000"/>
                <a:gd name="connsiteY1" fmla="*/ 0 h 10000"/>
                <a:gd name="connsiteX2" fmla="*/ 6423 w 10000"/>
                <a:gd name="connsiteY2" fmla="*/ 2462 h 10000"/>
                <a:gd name="connsiteX3" fmla="*/ 0 w 10000"/>
                <a:gd name="connsiteY3" fmla="*/ 10000 h 10000"/>
                <a:gd name="connsiteX4" fmla="*/ 6423 w 10000"/>
                <a:gd name="connsiteY4" fmla="*/ 5897 h 10000"/>
                <a:gd name="connsiteX5" fmla="*/ 6423 w 10000"/>
                <a:gd name="connsiteY5" fmla="*/ 8100 h 10000"/>
                <a:gd name="connsiteX6" fmla="*/ 10000 w 10000"/>
                <a:gd name="connsiteY6" fmla="*/ 413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10000" y="4134"/>
                  </a:moveTo>
                  <a:lnTo>
                    <a:pt x="6423" y="0"/>
                  </a:lnTo>
                  <a:lnTo>
                    <a:pt x="6423" y="2462"/>
                  </a:lnTo>
                  <a:cubicBezTo>
                    <a:pt x="5966" y="2538"/>
                    <a:pt x="1586" y="3374"/>
                    <a:pt x="0" y="10000"/>
                  </a:cubicBezTo>
                  <a:cubicBezTo>
                    <a:pt x="0" y="10000"/>
                    <a:pt x="1971" y="5319"/>
                    <a:pt x="6423" y="5897"/>
                  </a:cubicBezTo>
                  <a:lnTo>
                    <a:pt x="6423" y="8100"/>
                  </a:lnTo>
                  <a:lnTo>
                    <a:pt x="10000" y="4134"/>
                  </a:lnTo>
                  <a:close/>
                </a:path>
              </a:pathLst>
            </a:custGeom>
            <a:gradFill>
              <a:gsLst>
                <a:gs pos="0">
                  <a:srgbClr val="6B91F5"/>
                </a:gs>
                <a:gs pos="100000">
                  <a:srgbClr val="5FCCFF"/>
                </a:gs>
              </a:gsLst>
              <a:lin ang="0" scaled="1"/>
            </a:gradFill>
            <a:ln w="9525">
              <a:solidFill>
                <a:schemeClr val="bg1">
                  <a:alpha val="50000"/>
                </a:schemeClr>
              </a:solidFill>
              <a:round/>
            </a:ln>
            <a:effectLst/>
          </p:spPr>
          <p:txBody>
            <a:bodyPr anchor="ctr"/>
            <a:lstStyle/>
            <a:p>
              <a:pPr algn="ctr"/>
            </a:p>
          </p:txBody>
        </p:sp>
        <p:sp>
          <p:nvSpPr>
            <p:cNvPr id="67" name="îṧḻiḓè"/>
            <p:cNvSpPr/>
            <p:nvPr/>
          </p:nvSpPr>
          <p:spPr bwMode="auto">
            <a:xfrm>
              <a:off x="673499" y="4734000"/>
              <a:ext cx="495000" cy="495000"/>
            </a:xfrm>
            <a:prstGeom prst="ellipse">
              <a:avLst/>
            </a:prstGeom>
            <a:solidFill>
              <a:srgbClr val="60CCFF"/>
            </a:solidFill>
            <a:ln w="38100">
              <a:solidFill>
                <a:schemeClr val="bg1">
                  <a:alpha val="50000"/>
                </a:schemeClr>
              </a:solidFill>
            </a:ln>
          </p:spPr>
          <p:style>
            <a:lnRef idx="2">
              <a:schemeClr val="dk1"/>
            </a:lnRef>
            <a:fillRef idx="1">
              <a:schemeClr val="lt1"/>
            </a:fillRef>
            <a:effectRef idx="0">
              <a:schemeClr val="dk1"/>
            </a:effectRef>
            <a:fontRef idx="minor">
              <a:schemeClr val="dk1"/>
            </a:fontRef>
          </p:style>
          <p:txBody>
            <a:bodyPr wrap="none" rtlCol="0" anchor="ctr">
              <a:noAutofit/>
            </a:bodyPr>
            <a:lstStyle/>
            <a:p>
              <a:pPr algn="ctr"/>
              <a:r>
                <a:rPr lang="en-US" altLang="zh-CN" dirty="0">
                  <a:solidFill>
                    <a:schemeClr val="bg1"/>
                  </a:solidFill>
                </a:rPr>
                <a:t>Q1</a:t>
              </a:r>
              <a:endParaRPr lang="zh-CN" altLang="en-US" dirty="0">
                <a:solidFill>
                  <a:schemeClr val="bg1"/>
                </a:solidFill>
              </a:endParaRPr>
            </a:p>
          </p:txBody>
        </p:sp>
        <p:sp>
          <p:nvSpPr>
            <p:cNvPr id="68" name="ïSļíďê"/>
            <p:cNvSpPr/>
            <p:nvPr/>
          </p:nvSpPr>
          <p:spPr bwMode="auto">
            <a:xfrm>
              <a:off x="3523760" y="4286960"/>
              <a:ext cx="495000" cy="495000"/>
            </a:xfrm>
            <a:prstGeom prst="ellipse">
              <a:avLst/>
            </a:prstGeom>
            <a:solidFill>
              <a:srgbClr val="F56EFC"/>
            </a:solidFill>
            <a:ln w="38100">
              <a:solidFill>
                <a:schemeClr val="bg1">
                  <a:alpha val="50000"/>
                </a:schemeClr>
              </a:solidFill>
            </a:ln>
          </p:spPr>
          <p:style>
            <a:lnRef idx="2">
              <a:schemeClr val="dk1"/>
            </a:lnRef>
            <a:fillRef idx="1">
              <a:schemeClr val="lt1"/>
            </a:fillRef>
            <a:effectRef idx="0">
              <a:schemeClr val="dk1"/>
            </a:effectRef>
            <a:fontRef idx="minor">
              <a:schemeClr val="dk1"/>
            </a:fontRef>
          </p:style>
          <p:txBody>
            <a:bodyPr wrap="none" rtlCol="0" anchor="ctr">
              <a:noAutofit/>
            </a:bodyPr>
            <a:lstStyle/>
            <a:p>
              <a:pPr algn="ctr"/>
              <a:r>
                <a:rPr lang="en-US" altLang="zh-CN" dirty="0">
                  <a:solidFill>
                    <a:schemeClr val="bg1"/>
                  </a:solidFill>
                </a:rPr>
                <a:t>Q2</a:t>
              </a:r>
              <a:endParaRPr lang="zh-CN" altLang="en-US" dirty="0">
                <a:solidFill>
                  <a:schemeClr val="bg1"/>
                </a:solidFill>
              </a:endParaRPr>
            </a:p>
          </p:txBody>
        </p:sp>
        <p:sp>
          <p:nvSpPr>
            <p:cNvPr id="69" name="iSḷíde"/>
            <p:cNvSpPr/>
            <p:nvPr/>
          </p:nvSpPr>
          <p:spPr bwMode="auto">
            <a:xfrm>
              <a:off x="5538680" y="3002280"/>
              <a:ext cx="628440" cy="628440"/>
            </a:xfrm>
            <a:prstGeom prst="ellipse">
              <a:avLst/>
            </a:prstGeom>
            <a:solidFill>
              <a:srgbClr val="D46DFB"/>
            </a:solidFill>
            <a:ln w="38100">
              <a:solidFill>
                <a:schemeClr val="bg1">
                  <a:alpha val="50000"/>
                </a:schemeClr>
              </a:solidFill>
            </a:ln>
          </p:spPr>
          <p:style>
            <a:lnRef idx="2">
              <a:schemeClr val="dk1"/>
            </a:lnRef>
            <a:fillRef idx="1">
              <a:schemeClr val="lt1"/>
            </a:fillRef>
            <a:effectRef idx="0">
              <a:schemeClr val="dk1"/>
            </a:effectRef>
            <a:fontRef idx="minor">
              <a:schemeClr val="dk1"/>
            </a:fontRef>
          </p:style>
          <p:txBody>
            <a:bodyPr wrap="none" rtlCol="0" anchor="ctr">
              <a:noAutofit/>
            </a:bodyPr>
            <a:lstStyle/>
            <a:p>
              <a:pPr algn="ctr"/>
              <a:r>
                <a:rPr lang="en-US" altLang="zh-CN" sz="2000" dirty="0">
                  <a:solidFill>
                    <a:schemeClr val="bg1"/>
                  </a:solidFill>
                </a:rPr>
                <a:t>Q3</a:t>
              </a:r>
              <a:endParaRPr lang="zh-CN" altLang="en-US" sz="2000" dirty="0">
                <a:solidFill>
                  <a:schemeClr val="bg1"/>
                </a:solidFill>
              </a:endParaRPr>
            </a:p>
          </p:txBody>
        </p:sp>
        <p:sp>
          <p:nvSpPr>
            <p:cNvPr id="70" name="îṧ1îďè"/>
            <p:cNvSpPr/>
            <p:nvPr/>
          </p:nvSpPr>
          <p:spPr bwMode="auto">
            <a:xfrm>
              <a:off x="7995920" y="1131200"/>
              <a:ext cx="692680" cy="692680"/>
            </a:xfrm>
            <a:prstGeom prst="ellipse">
              <a:avLst/>
            </a:prstGeom>
            <a:solidFill>
              <a:srgbClr val="FD6E9F"/>
            </a:solidFill>
            <a:ln w="38100">
              <a:solidFill>
                <a:schemeClr val="bg1">
                  <a:alpha val="50000"/>
                </a:schemeClr>
              </a:solidFill>
            </a:ln>
          </p:spPr>
          <p:style>
            <a:lnRef idx="2">
              <a:schemeClr val="dk1"/>
            </a:lnRef>
            <a:fillRef idx="1">
              <a:schemeClr val="lt1"/>
            </a:fillRef>
            <a:effectRef idx="0">
              <a:schemeClr val="dk1"/>
            </a:effectRef>
            <a:fontRef idx="minor">
              <a:schemeClr val="dk1"/>
            </a:fontRef>
          </p:style>
          <p:txBody>
            <a:bodyPr wrap="none" rtlCol="0" anchor="ctr">
              <a:noAutofit/>
            </a:bodyPr>
            <a:lstStyle/>
            <a:p>
              <a:pPr algn="ctr"/>
              <a:r>
                <a:rPr lang="en-US" altLang="zh-CN" sz="2400" dirty="0">
                  <a:solidFill>
                    <a:schemeClr val="bg1"/>
                  </a:solidFill>
                </a:rPr>
                <a:t>Q4</a:t>
              </a:r>
              <a:endParaRPr lang="zh-CN" altLang="en-US" sz="2400" dirty="0">
                <a:solidFill>
                  <a:schemeClr val="bg1"/>
                </a:solidFill>
              </a:endParaRPr>
            </a:p>
          </p:txBody>
        </p:sp>
        <p:sp>
          <p:nvSpPr>
            <p:cNvPr id="85" name="i$liḑè"/>
            <p:cNvSpPr txBox="1"/>
            <p:nvPr/>
          </p:nvSpPr>
          <p:spPr bwMode="auto">
            <a:xfrm>
              <a:off x="920998" y="5137459"/>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p>
              <a:pPr eaLnBrk="1" hangingPunct="1">
                <a:spcBef>
                  <a:spcPct val="0"/>
                </a:spcBef>
                <a:buFontTx/>
                <a:buNone/>
              </a:pPr>
              <a:r>
                <a:rPr lang="en-US" altLang="zh-CN" sz="1400" b="1" dirty="0">
                  <a:solidFill>
                    <a:srgbClr val="60CCFF"/>
                  </a:solidFill>
                </a:rPr>
                <a:t>PHÁT TRIỂN GIAO DIỆN</a:t>
              </a:r>
              <a:endParaRPr lang="en-US" altLang="zh-CN" sz="1400" b="1" dirty="0">
                <a:solidFill>
                  <a:srgbClr val="60CCFF"/>
                </a:solidFill>
              </a:endParaRPr>
            </a:p>
          </p:txBody>
        </p:sp>
        <p:sp>
          <p:nvSpPr>
            <p:cNvPr id="83" name="íṥḷîḍé"/>
            <p:cNvSpPr txBox="1"/>
            <p:nvPr/>
          </p:nvSpPr>
          <p:spPr bwMode="auto">
            <a:xfrm>
              <a:off x="3399554" y="4993270"/>
              <a:ext cx="1762760" cy="37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Autofit/>
            </a:bodyPr>
            <a:lstStyle/>
            <a:p>
              <a:pPr eaLnBrk="1" hangingPunct="1">
                <a:spcBef>
                  <a:spcPct val="0"/>
                </a:spcBef>
                <a:buFontTx/>
                <a:buNone/>
              </a:pPr>
              <a:r>
                <a:rPr lang="en-US" altLang="zh-CN" sz="1600" b="1" dirty="0">
                  <a:solidFill>
                    <a:srgbClr val="F56EFC"/>
                  </a:solidFill>
                </a:rPr>
                <a:t>PHÁT TRIỂN </a:t>
              </a:r>
              <a:endParaRPr lang="en-US" altLang="zh-CN" sz="1600" b="1" dirty="0">
                <a:solidFill>
                  <a:srgbClr val="F56EFC"/>
                </a:solidFill>
              </a:endParaRPr>
            </a:p>
          </p:txBody>
        </p:sp>
        <p:sp>
          <p:nvSpPr>
            <p:cNvPr id="81" name="ïsḻîdê"/>
            <p:cNvSpPr txBox="1"/>
            <p:nvPr/>
          </p:nvSpPr>
          <p:spPr bwMode="auto">
            <a:xfrm>
              <a:off x="5941459" y="4167135"/>
              <a:ext cx="171259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p>
              <a:pPr eaLnBrk="1" hangingPunct="1">
                <a:spcBef>
                  <a:spcPct val="0"/>
                </a:spcBef>
                <a:buFontTx/>
                <a:buNone/>
              </a:pPr>
              <a:r>
                <a:rPr lang="en-US" altLang="zh-CN" sz="1800" b="1" dirty="0">
                  <a:solidFill>
                    <a:srgbClr val="D46DFB"/>
                  </a:solidFill>
                </a:rPr>
                <a:t>PHÁT TRIỂN </a:t>
              </a:r>
              <a:endParaRPr lang="en-US" altLang="zh-CN" sz="1800" b="1" dirty="0">
                <a:solidFill>
                  <a:srgbClr val="D46DFB"/>
                </a:solidFill>
              </a:endParaRPr>
            </a:p>
          </p:txBody>
        </p:sp>
        <p:sp>
          <p:nvSpPr>
            <p:cNvPr id="76" name="îSľîḍe"/>
            <p:cNvSpPr txBox="1"/>
            <p:nvPr/>
          </p:nvSpPr>
          <p:spPr bwMode="auto">
            <a:xfrm>
              <a:off x="8207374" y="1947460"/>
              <a:ext cx="306839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eaLnBrk="1" hangingPunct="1">
                <a:spcBef>
                  <a:spcPct val="0"/>
                </a:spcBef>
                <a:buFontTx/>
                <a:buNone/>
              </a:pPr>
              <a:r>
                <a:rPr lang="en-US" altLang="zh-CN" sz="2000" b="1" dirty="0">
                  <a:solidFill>
                    <a:srgbClr val="FD6E9F"/>
                  </a:solidFill>
                </a:rPr>
                <a:t>PHÁT TRIỂN SẢN PHẨM</a:t>
              </a:r>
              <a:endParaRPr lang="en-US" altLang="zh-CN" sz="2000" b="1" dirty="0">
                <a:solidFill>
                  <a:srgbClr val="FD6E9F"/>
                </a:solidFill>
              </a:endParaRPr>
            </a:p>
          </p:txBody>
        </p:sp>
        <p:cxnSp>
          <p:nvCxnSpPr>
            <p:cNvPr id="77" name="直接连接符 76"/>
            <p:cNvCxnSpPr/>
            <p:nvPr/>
          </p:nvCxnSpPr>
          <p:spPr>
            <a:xfrm>
              <a:off x="3216000" y="5229000"/>
              <a:ext cx="0" cy="878738"/>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5735680" y="4378960"/>
              <a:ext cx="0" cy="1728778"/>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8044680" y="2304000"/>
              <a:ext cx="0" cy="3803738"/>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2" name="ïsḻîdê"/>
          <p:cNvSpPr txBox="1"/>
          <p:nvPr/>
        </p:nvSpPr>
        <p:spPr bwMode="auto">
          <a:xfrm>
            <a:off x="6271744" y="4644100"/>
            <a:ext cx="2108063"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p>
            <a:pPr eaLnBrk="1" hangingPunct="1">
              <a:spcBef>
                <a:spcPct val="0"/>
              </a:spcBef>
              <a:buFontTx/>
              <a:buNone/>
            </a:pPr>
            <a:r>
              <a:rPr lang="en-US" altLang="zh-CN" sz="1800" b="1" dirty="0">
                <a:solidFill>
                  <a:srgbClr val="D46DFB"/>
                </a:solidFill>
              </a:rPr>
              <a:t>HỆ THỐNG</a:t>
            </a:r>
            <a:endParaRPr lang="en-US" altLang="zh-CN" sz="1800" b="1" dirty="0">
              <a:solidFill>
                <a:srgbClr val="D46DFB"/>
              </a:solidFill>
            </a:endParaRPr>
          </a:p>
        </p:txBody>
      </p:sp>
      <p:sp>
        <p:nvSpPr>
          <p:cNvPr id="8" name="íṥḷîḍé"/>
          <p:cNvSpPr txBox="1"/>
          <p:nvPr/>
        </p:nvSpPr>
        <p:spPr bwMode="auto">
          <a:xfrm>
            <a:off x="3757901" y="5429550"/>
            <a:ext cx="1762760" cy="37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Autofit/>
          </a:bodyPr>
          <a:p>
            <a:pPr eaLnBrk="1" hangingPunct="1">
              <a:spcBef>
                <a:spcPct val="0"/>
              </a:spcBef>
              <a:buFontTx/>
              <a:buNone/>
            </a:pPr>
            <a:r>
              <a:rPr lang="en-US" altLang="zh-CN" sz="1600" b="1" dirty="0">
                <a:solidFill>
                  <a:srgbClr val="F56EFC"/>
                </a:solidFill>
              </a:rPr>
              <a:t>THUẬT TOÁN </a:t>
            </a:r>
            <a:endParaRPr lang="en-US" altLang="zh-CN" sz="1600" b="1" dirty="0">
              <a:solidFill>
                <a:srgbClr val="F56EFC"/>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圆角 50"/>
          <p:cNvSpPr/>
          <p:nvPr/>
        </p:nvSpPr>
        <p:spPr>
          <a:xfrm>
            <a:off x="8825194" y="645970"/>
            <a:ext cx="752060" cy="307776"/>
          </a:xfrm>
          <a:prstGeom prst="roundRect">
            <a:avLst>
              <a:gd name="adj" fmla="val 50000"/>
            </a:avLst>
          </a:prstGeom>
          <a:gradFill flip="none" rotWithShape="1">
            <a:gsLst>
              <a:gs pos="0">
                <a:srgbClr val="5FC9FF"/>
              </a:gs>
              <a:gs pos="100000">
                <a:srgbClr val="63B9F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Picture 2"/>
          <p:cNvPicPr>
            <a:picLocks noChangeAspect="1"/>
          </p:cNvPicPr>
          <p:nvPr/>
        </p:nvPicPr>
        <p:blipFill>
          <a:blip r:embed="rId1"/>
          <a:stretch>
            <a:fillRect/>
          </a:stretch>
        </p:blipFill>
        <p:spPr>
          <a:xfrm>
            <a:off x="732790" y="645795"/>
            <a:ext cx="2212975" cy="2099945"/>
          </a:xfrm>
          <a:prstGeom prst="rect">
            <a:avLst/>
          </a:prstGeom>
        </p:spPr>
      </p:pic>
      <p:pic>
        <p:nvPicPr>
          <p:cNvPr id="7" name="Picture 6"/>
          <p:cNvPicPr>
            <a:picLocks noChangeAspect="1"/>
          </p:cNvPicPr>
          <p:nvPr/>
        </p:nvPicPr>
        <p:blipFill>
          <a:blip r:embed="rId2"/>
          <a:stretch>
            <a:fillRect/>
          </a:stretch>
        </p:blipFill>
        <p:spPr>
          <a:xfrm>
            <a:off x="621665" y="4025900"/>
            <a:ext cx="2212975" cy="1910080"/>
          </a:xfrm>
          <a:prstGeom prst="rect">
            <a:avLst/>
          </a:prstGeom>
        </p:spPr>
      </p:pic>
      <p:pic>
        <p:nvPicPr>
          <p:cNvPr id="10" name="Picture 9"/>
          <p:cNvPicPr>
            <a:picLocks noChangeAspect="1"/>
          </p:cNvPicPr>
          <p:nvPr/>
        </p:nvPicPr>
        <p:blipFill>
          <a:blip r:embed="rId3"/>
          <a:stretch>
            <a:fillRect/>
          </a:stretch>
        </p:blipFill>
        <p:spPr>
          <a:xfrm>
            <a:off x="9302750" y="3970655"/>
            <a:ext cx="2296795" cy="1965325"/>
          </a:xfrm>
          <a:prstGeom prst="rect">
            <a:avLst/>
          </a:prstGeom>
        </p:spPr>
      </p:pic>
      <p:pic>
        <p:nvPicPr>
          <p:cNvPr id="12" name="Picture 11"/>
          <p:cNvPicPr>
            <a:picLocks noChangeAspect="1"/>
          </p:cNvPicPr>
          <p:nvPr/>
        </p:nvPicPr>
        <p:blipFill>
          <a:blip r:embed="rId4"/>
          <a:stretch>
            <a:fillRect/>
          </a:stretch>
        </p:blipFill>
        <p:spPr>
          <a:xfrm>
            <a:off x="5713730" y="361950"/>
            <a:ext cx="4274820" cy="2383790"/>
          </a:xfrm>
          <a:prstGeom prst="rect">
            <a:avLst/>
          </a:prstGeom>
        </p:spPr>
      </p:pic>
      <p:sp>
        <p:nvSpPr>
          <p:cNvPr id="14" name="îSľîḍe"/>
          <p:cNvSpPr txBox="1"/>
          <p:nvPr/>
        </p:nvSpPr>
        <p:spPr bwMode="auto">
          <a:xfrm>
            <a:off x="305641" y="5935930"/>
            <a:ext cx="306839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p>
            <a:pPr algn="ctr" eaLnBrk="1" hangingPunct="1">
              <a:spcBef>
                <a:spcPct val="0"/>
              </a:spcBef>
              <a:buFontTx/>
              <a:buNone/>
            </a:pPr>
            <a:r>
              <a:rPr lang="en-US" altLang="zh-CN" sz="2000" b="1" dirty="0">
                <a:solidFill>
                  <a:srgbClr val="FD6E9F"/>
                </a:solidFill>
              </a:rPr>
              <a:t>DATABASE </a:t>
            </a:r>
            <a:endParaRPr lang="en-US" altLang="zh-CN" sz="2000" b="1" dirty="0">
              <a:solidFill>
                <a:srgbClr val="FD6E9F"/>
              </a:solidFill>
            </a:endParaRPr>
          </a:p>
        </p:txBody>
      </p:sp>
      <p:sp>
        <p:nvSpPr>
          <p:cNvPr id="15" name="îSľîḍe"/>
          <p:cNvSpPr txBox="1"/>
          <p:nvPr/>
        </p:nvSpPr>
        <p:spPr bwMode="auto">
          <a:xfrm>
            <a:off x="526621" y="300940"/>
            <a:ext cx="306839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p>
            <a:pPr algn="ctr" eaLnBrk="1" hangingPunct="1">
              <a:spcBef>
                <a:spcPct val="0"/>
              </a:spcBef>
              <a:buFontTx/>
              <a:buNone/>
            </a:pPr>
            <a:r>
              <a:rPr lang="en-US" altLang="zh-CN" sz="2000" b="1" dirty="0">
                <a:solidFill>
                  <a:srgbClr val="FD6E9F"/>
                </a:solidFill>
              </a:rPr>
              <a:t>DATABASE TIÊN ĐOÁN</a:t>
            </a:r>
            <a:endParaRPr lang="en-US" altLang="zh-CN" sz="2000" b="1" dirty="0">
              <a:solidFill>
                <a:srgbClr val="FD6E9F"/>
              </a:solidFill>
            </a:endParaRPr>
          </a:p>
        </p:txBody>
      </p:sp>
      <p:cxnSp>
        <p:nvCxnSpPr>
          <p:cNvPr id="16" name="Straight Arrow Connector 15"/>
          <p:cNvCxnSpPr>
            <a:stCxn id="10" idx="1"/>
            <a:endCxn id="12" idx="3"/>
          </p:cNvCxnSpPr>
          <p:nvPr/>
        </p:nvCxnSpPr>
        <p:spPr>
          <a:xfrm flipV="1">
            <a:off x="9302750" y="1553845"/>
            <a:ext cx="685800" cy="339979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5"/>
          <a:stretch>
            <a:fillRect/>
          </a:stretch>
        </p:blipFill>
        <p:spPr>
          <a:xfrm>
            <a:off x="4848860" y="3919855"/>
            <a:ext cx="2001520" cy="2067560"/>
          </a:xfrm>
          <a:prstGeom prst="rect">
            <a:avLst/>
          </a:prstGeom>
        </p:spPr>
      </p:pic>
      <p:cxnSp>
        <p:nvCxnSpPr>
          <p:cNvPr id="23" name="Straight Arrow Connector 22"/>
          <p:cNvCxnSpPr>
            <a:stCxn id="12" idx="2"/>
            <a:endCxn id="20" idx="3"/>
          </p:cNvCxnSpPr>
          <p:nvPr/>
        </p:nvCxnSpPr>
        <p:spPr>
          <a:xfrm flipH="1">
            <a:off x="6850380" y="2745740"/>
            <a:ext cx="1000760" cy="22078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0" idx="1"/>
            <a:endCxn id="7" idx="3"/>
          </p:cNvCxnSpPr>
          <p:nvPr/>
        </p:nvCxnSpPr>
        <p:spPr>
          <a:xfrm flipH="1">
            <a:off x="2834640" y="4953635"/>
            <a:ext cx="2014220" cy="27305"/>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0" idx="0"/>
            <a:endCxn id="3" idx="2"/>
          </p:cNvCxnSpPr>
          <p:nvPr/>
        </p:nvCxnSpPr>
        <p:spPr>
          <a:xfrm flipH="1" flipV="1">
            <a:off x="1839595" y="2745740"/>
            <a:ext cx="4010025" cy="11741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2" idx="1"/>
          </p:cNvCxnSpPr>
          <p:nvPr/>
        </p:nvCxnSpPr>
        <p:spPr>
          <a:xfrm flipV="1">
            <a:off x="2974975" y="1553845"/>
            <a:ext cx="2738755" cy="13208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0" idx="0"/>
          </p:cNvCxnSpPr>
          <p:nvPr/>
        </p:nvCxnSpPr>
        <p:spPr>
          <a:xfrm>
            <a:off x="9162415" y="2468245"/>
            <a:ext cx="1289050" cy="150241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îSľîḍe"/>
          <p:cNvSpPr txBox="1"/>
          <p:nvPr/>
        </p:nvSpPr>
        <p:spPr bwMode="auto">
          <a:xfrm>
            <a:off x="4315666" y="6062930"/>
            <a:ext cx="3068392"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p>
            <a:pPr algn="ctr" eaLnBrk="1" hangingPunct="1">
              <a:spcBef>
                <a:spcPct val="0"/>
              </a:spcBef>
              <a:buFontTx/>
              <a:buNone/>
            </a:pPr>
            <a:r>
              <a:rPr lang="en-US" altLang="zh-CN" sz="2000" b="1" dirty="0">
                <a:solidFill>
                  <a:srgbClr val="FD6E9F"/>
                </a:solidFill>
              </a:rPr>
              <a:t>THUẬT TOÁN</a:t>
            </a:r>
            <a:endParaRPr lang="en-US" altLang="zh-CN" sz="2000" b="1" dirty="0">
              <a:solidFill>
                <a:srgbClr val="FD6E9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圆角 21"/>
          <p:cNvSpPr/>
          <p:nvPr/>
        </p:nvSpPr>
        <p:spPr>
          <a:xfrm>
            <a:off x="6354715" y="656451"/>
            <a:ext cx="560351" cy="302242"/>
          </a:xfrm>
          <a:prstGeom prst="roundRect">
            <a:avLst>
              <a:gd name="adj" fmla="val 50000"/>
            </a:avLst>
          </a:prstGeom>
          <a:gradFill flip="none" rotWithShape="1">
            <a:gsLst>
              <a:gs pos="0">
                <a:srgbClr val="5FC9FF"/>
              </a:gs>
              <a:gs pos="100000">
                <a:srgbClr val="63B9F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5866765" y="2716530"/>
            <a:ext cx="6213475" cy="681990"/>
          </a:xfrm>
          <a:prstGeom prst="rect">
            <a:avLst/>
          </a:prstGeom>
          <a:noFill/>
        </p:spPr>
        <p:txBody>
          <a:bodyPr wrap="square" rtlCol="0">
            <a:spAutoFit/>
          </a:bodyPr>
          <a:lstStyle/>
          <a:p>
            <a:pPr algn="ctr">
              <a:lnSpc>
                <a:spcPct val="120000"/>
              </a:lnSpc>
            </a:pPr>
            <a:r>
              <a:rPr lang="en-US" altLang="zh-CN" sz="3200" b="1" spc="200" dirty="0">
                <a:solidFill>
                  <a:schemeClr val="tx1">
                    <a:lumMod val="65000"/>
                    <a:lumOff val="35000"/>
                  </a:schemeClr>
                </a:solidFill>
              </a:rPr>
              <a:t>BUSINESS MODEL</a:t>
            </a:r>
            <a:endParaRPr lang="en-US" altLang="zh-CN" sz="3200" b="1" spc="200" dirty="0">
              <a:solidFill>
                <a:schemeClr val="tx1">
                  <a:lumMod val="65000"/>
                  <a:lumOff val="35000"/>
                </a:schemeClr>
              </a:solidFill>
            </a:endParaRPr>
          </a:p>
        </p:txBody>
      </p:sp>
      <p:sp>
        <p:nvSpPr>
          <p:cNvPr id="65" name="矩形: 圆角 64"/>
          <p:cNvSpPr/>
          <p:nvPr/>
        </p:nvSpPr>
        <p:spPr>
          <a:xfrm>
            <a:off x="7977670" y="3545878"/>
            <a:ext cx="1693900" cy="357336"/>
          </a:xfrm>
          <a:prstGeom prst="roundRect">
            <a:avLst>
              <a:gd name="adj" fmla="val 50000"/>
            </a:avLst>
          </a:prstGeom>
          <a:solidFill>
            <a:srgbClr val="FF7270"/>
          </a:solidFill>
          <a:ln>
            <a:noFill/>
          </a:ln>
          <a:effectLst>
            <a:outerShdw blurRad="139700" dist="38100" dir="5400000" algn="t" rotWithShape="0">
              <a:srgbClr val="FF7270">
                <a:alpha val="7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482" name="Picture 2" descr="http://img.hb.aicdn.com/25073e4efcbf8ea348a8e2e3b987639fe9a787eb2ba64-W1Qc6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4635" y="1614562"/>
            <a:ext cx="5626100" cy="4219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圆角 50"/>
          <p:cNvSpPr/>
          <p:nvPr/>
        </p:nvSpPr>
        <p:spPr>
          <a:xfrm>
            <a:off x="8825194" y="645970"/>
            <a:ext cx="752060" cy="307776"/>
          </a:xfrm>
          <a:prstGeom prst="roundRect">
            <a:avLst>
              <a:gd name="adj" fmla="val 50000"/>
            </a:avLst>
          </a:prstGeom>
          <a:gradFill flip="none" rotWithShape="1">
            <a:gsLst>
              <a:gs pos="0">
                <a:srgbClr val="5FC9FF"/>
              </a:gs>
              <a:gs pos="100000">
                <a:srgbClr val="63B9F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176824" y="2393887"/>
            <a:ext cx="3959059" cy="3215235"/>
            <a:chOff x="1252128" y="2372429"/>
            <a:chExt cx="4402359" cy="3575248"/>
          </a:xfrm>
        </p:grpSpPr>
        <p:grpSp>
          <p:nvGrpSpPr>
            <p:cNvPr id="220" name="îSļïḓê"/>
            <p:cNvGrpSpPr/>
            <p:nvPr/>
          </p:nvGrpSpPr>
          <p:grpSpPr>
            <a:xfrm>
              <a:off x="1252128" y="2372429"/>
              <a:ext cx="1169106" cy="3575248"/>
              <a:chOff x="1036204" y="1349113"/>
              <a:chExt cx="1084797" cy="3317421"/>
            </a:xfrm>
          </p:grpSpPr>
          <p:grpSp>
            <p:nvGrpSpPr>
              <p:cNvPr id="221" name="íšlïḑé"/>
              <p:cNvGrpSpPr/>
              <p:nvPr/>
            </p:nvGrpSpPr>
            <p:grpSpPr>
              <a:xfrm>
                <a:off x="1036204" y="1349113"/>
                <a:ext cx="1084797" cy="3317421"/>
                <a:chOff x="1269911" y="2120864"/>
                <a:chExt cx="1137127" cy="3600674"/>
              </a:xfrm>
            </p:grpSpPr>
            <p:sp>
              <p:nvSpPr>
                <p:cNvPr id="224" name="isļiḍê"/>
                <p:cNvSpPr/>
                <p:nvPr/>
              </p:nvSpPr>
              <p:spPr>
                <a:xfrm flipV="1">
                  <a:off x="1269911" y="2120864"/>
                  <a:ext cx="1137127" cy="3600674"/>
                </a:xfrm>
                <a:custGeom>
                  <a:avLst/>
                  <a:gdLst/>
                  <a:ahLst/>
                  <a:cxnLst/>
                  <a:rect l="l" t="t" r="r" b="b"/>
                  <a:pathLst>
                    <a:path w="1137127" h="3600674">
                      <a:moveTo>
                        <a:pt x="0" y="3443429"/>
                      </a:moveTo>
                      <a:cubicBezTo>
                        <a:pt x="0" y="3443429"/>
                        <a:pt x="0" y="3443429"/>
                        <a:pt x="0" y="3443429"/>
                      </a:cubicBezTo>
                      <a:lnTo>
                        <a:pt x="0" y="3443428"/>
                      </a:lnTo>
                      <a:close/>
                      <a:moveTo>
                        <a:pt x="157246" y="3600674"/>
                      </a:moveTo>
                      <a:lnTo>
                        <a:pt x="979881" y="3600674"/>
                      </a:lnTo>
                      <a:cubicBezTo>
                        <a:pt x="1066726" y="3600674"/>
                        <a:pt x="1137127" y="3530273"/>
                        <a:pt x="1137127" y="3443428"/>
                      </a:cubicBezTo>
                      <a:lnTo>
                        <a:pt x="1137126" y="3443428"/>
                      </a:lnTo>
                      <a:cubicBezTo>
                        <a:pt x="1137126" y="3363740"/>
                        <a:pt x="1077850" y="3297897"/>
                        <a:pt x="1000611" y="3290368"/>
                      </a:cubicBezTo>
                      <a:lnTo>
                        <a:pt x="1000611" y="432048"/>
                      </a:lnTo>
                      <a:cubicBezTo>
                        <a:pt x="1000611" y="193434"/>
                        <a:pt x="807177" y="0"/>
                        <a:pt x="568563" y="0"/>
                      </a:cubicBezTo>
                      <a:cubicBezTo>
                        <a:pt x="329949" y="0"/>
                        <a:pt x="136515" y="193434"/>
                        <a:pt x="136515" y="432048"/>
                      </a:cubicBezTo>
                      <a:lnTo>
                        <a:pt x="136515" y="3290368"/>
                      </a:lnTo>
                      <a:cubicBezTo>
                        <a:pt x="59276" y="3297897"/>
                        <a:pt x="0" y="3363740"/>
                        <a:pt x="0" y="3443429"/>
                      </a:cubicBezTo>
                      <a:cubicBezTo>
                        <a:pt x="0" y="3530273"/>
                        <a:pt x="70401" y="3600674"/>
                        <a:pt x="157246" y="3600674"/>
                      </a:cubicBezTo>
                      <a:close/>
                    </a:path>
                  </a:pathLst>
                </a:cu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100"/>
                </a:p>
              </p:txBody>
            </p:sp>
            <p:sp>
              <p:nvSpPr>
                <p:cNvPr id="225" name="îŝlíḋé"/>
                <p:cNvSpPr/>
                <p:nvPr/>
              </p:nvSpPr>
              <p:spPr>
                <a:xfrm flipV="1">
                  <a:off x="1473375" y="3736668"/>
                  <a:ext cx="730198" cy="1914527"/>
                </a:xfrm>
                <a:prstGeom prst="round2SameRect">
                  <a:avLst>
                    <a:gd name="adj1" fmla="val 50000"/>
                    <a:gd name="adj2" fmla="val 0"/>
                  </a:avLst>
                </a:prstGeom>
                <a:solidFill>
                  <a:srgbClr val="60C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100"/>
                </a:p>
              </p:txBody>
            </p:sp>
            <p:grpSp>
              <p:nvGrpSpPr>
                <p:cNvPr id="226" name="ïşḷïḑê"/>
                <p:cNvGrpSpPr/>
                <p:nvPr/>
              </p:nvGrpSpPr>
              <p:grpSpPr>
                <a:xfrm>
                  <a:off x="1404969" y="2612766"/>
                  <a:ext cx="274202" cy="2464677"/>
                  <a:chOff x="1404969" y="2714017"/>
                  <a:chExt cx="274202" cy="2464677"/>
                </a:xfrm>
              </p:grpSpPr>
              <p:cxnSp>
                <p:nvCxnSpPr>
                  <p:cNvPr id="227" name="直接连接符 226"/>
                  <p:cNvCxnSpPr/>
                  <p:nvPr/>
                </p:nvCxnSpPr>
                <p:spPr>
                  <a:xfrm>
                    <a:off x="1404969" y="2714017"/>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p:nvPr/>
                </p:nvCxnSpPr>
                <p:spPr>
                  <a:xfrm>
                    <a:off x="1404969" y="3946357"/>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a:off x="1404969" y="2960485"/>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0" name="直接连接符 229"/>
                  <p:cNvCxnSpPr/>
                  <p:nvPr/>
                </p:nvCxnSpPr>
                <p:spPr>
                  <a:xfrm>
                    <a:off x="1404969" y="3206953"/>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p:nvPr/>
                </p:nvCxnSpPr>
                <p:spPr>
                  <a:xfrm>
                    <a:off x="1404969" y="3453421"/>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2" name="直接连接符 231"/>
                  <p:cNvCxnSpPr/>
                  <p:nvPr/>
                </p:nvCxnSpPr>
                <p:spPr>
                  <a:xfrm>
                    <a:off x="1404969" y="3699889"/>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a:off x="1404969" y="5178694"/>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a:off x="1404969" y="4192825"/>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a:off x="1404969" y="4439293"/>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6" name="直接连接符 235"/>
                  <p:cNvCxnSpPr/>
                  <p:nvPr/>
                </p:nvCxnSpPr>
                <p:spPr>
                  <a:xfrm>
                    <a:off x="1404969" y="4685761"/>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p:nvPr/>
                </p:nvCxnSpPr>
                <p:spPr>
                  <a:xfrm>
                    <a:off x="1404969" y="4932229"/>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222" name="íšľîḓè"/>
              <p:cNvSpPr txBox="1"/>
              <p:nvPr/>
            </p:nvSpPr>
            <p:spPr bwMode="auto">
              <a:xfrm>
                <a:off x="1304486" y="2922586"/>
                <a:ext cx="548228" cy="328231"/>
              </a:xfrm>
              <a:prstGeom prst="rect">
                <a:avLst/>
              </a:prstGeom>
              <a:noFill/>
              <a:ln w="9525">
                <a:noFill/>
                <a:miter lim="800000"/>
              </a:ln>
            </p:spPr>
            <p:txBody>
              <a:bodyPr wrap="none" lIns="0" tIns="0" rIns="0" bIns="0" anchor="t" anchorCtr="0">
                <a:normAutofit/>
                <a:scene3d>
                  <a:camera prst="orthographicFront"/>
                  <a:lightRig rig="threePt" dir="t"/>
                </a:scene3d>
                <a:sp3d>
                  <a:bevelT w="0" h="0"/>
                </a:sp3d>
              </a:bodyPr>
              <a:lstStyle/>
              <a:p>
                <a:pPr marL="0" lvl="1" algn="ctr"/>
                <a:r>
                  <a:rPr lang="en-US" altLang="ko-KR" sz="1400" b="1">
                    <a:solidFill>
                      <a:schemeClr val="bg1"/>
                    </a:solidFill>
                  </a:rPr>
                  <a:t>43.5%</a:t>
                </a:r>
                <a:endParaRPr lang="en-US" altLang="ko-KR" sz="1400" b="1" dirty="0">
                  <a:solidFill>
                    <a:schemeClr val="bg1"/>
                  </a:solidFill>
                </a:endParaRPr>
              </a:p>
            </p:txBody>
          </p:sp>
          <p:sp>
            <p:nvSpPr>
              <p:cNvPr id="223" name="îŝḷiḍé"/>
              <p:cNvSpPr/>
              <p:nvPr/>
            </p:nvSpPr>
            <p:spPr bwMode="auto">
              <a:xfrm>
                <a:off x="1379542" y="4052050"/>
                <a:ext cx="398114" cy="398114"/>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sz="1100"/>
              </a:p>
            </p:txBody>
          </p:sp>
        </p:grpSp>
        <p:grpSp>
          <p:nvGrpSpPr>
            <p:cNvPr id="238" name="ïŝ1îḑê"/>
            <p:cNvGrpSpPr/>
            <p:nvPr/>
          </p:nvGrpSpPr>
          <p:grpSpPr>
            <a:xfrm>
              <a:off x="2868755" y="2372429"/>
              <a:ext cx="1169106" cy="3575248"/>
              <a:chOff x="3311155" y="1349110"/>
              <a:chExt cx="1084797" cy="3317421"/>
            </a:xfrm>
          </p:grpSpPr>
          <p:grpSp>
            <p:nvGrpSpPr>
              <p:cNvPr id="239" name="îSḻiḋè"/>
              <p:cNvGrpSpPr/>
              <p:nvPr/>
            </p:nvGrpSpPr>
            <p:grpSpPr>
              <a:xfrm>
                <a:off x="3311155" y="1349110"/>
                <a:ext cx="1084797" cy="3317421"/>
                <a:chOff x="1269911" y="2120864"/>
                <a:chExt cx="1137127" cy="3600674"/>
              </a:xfrm>
            </p:grpSpPr>
            <p:sp>
              <p:nvSpPr>
                <p:cNvPr id="242" name="íslïďè"/>
                <p:cNvSpPr/>
                <p:nvPr/>
              </p:nvSpPr>
              <p:spPr>
                <a:xfrm flipV="1">
                  <a:off x="1269911" y="2120864"/>
                  <a:ext cx="1137127" cy="3600674"/>
                </a:xfrm>
                <a:custGeom>
                  <a:avLst/>
                  <a:gdLst/>
                  <a:ahLst/>
                  <a:cxnLst/>
                  <a:rect l="l" t="t" r="r" b="b"/>
                  <a:pathLst>
                    <a:path w="1137127" h="3600674">
                      <a:moveTo>
                        <a:pt x="0" y="3443429"/>
                      </a:moveTo>
                      <a:cubicBezTo>
                        <a:pt x="0" y="3443429"/>
                        <a:pt x="0" y="3443429"/>
                        <a:pt x="0" y="3443429"/>
                      </a:cubicBezTo>
                      <a:lnTo>
                        <a:pt x="0" y="3443428"/>
                      </a:lnTo>
                      <a:close/>
                      <a:moveTo>
                        <a:pt x="157246" y="3600674"/>
                      </a:moveTo>
                      <a:lnTo>
                        <a:pt x="979881" y="3600674"/>
                      </a:lnTo>
                      <a:cubicBezTo>
                        <a:pt x="1066726" y="3600674"/>
                        <a:pt x="1137127" y="3530273"/>
                        <a:pt x="1137127" y="3443428"/>
                      </a:cubicBezTo>
                      <a:lnTo>
                        <a:pt x="1137126" y="3443428"/>
                      </a:lnTo>
                      <a:cubicBezTo>
                        <a:pt x="1137126" y="3363740"/>
                        <a:pt x="1077850" y="3297897"/>
                        <a:pt x="1000611" y="3290368"/>
                      </a:cubicBezTo>
                      <a:lnTo>
                        <a:pt x="1000611" y="432048"/>
                      </a:lnTo>
                      <a:cubicBezTo>
                        <a:pt x="1000611" y="193434"/>
                        <a:pt x="807177" y="0"/>
                        <a:pt x="568563" y="0"/>
                      </a:cubicBezTo>
                      <a:cubicBezTo>
                        <a:pt x="329949" y="0"/>
                        <a:pt x="136515" y="193434"/>
                        <a:pt x="136515" y="432048"/>
                      </a:cubicBezTo>
                      <a:lnTo>
                        <a:pt x="136515" y="3290368"/>
                      </a:lnTo>
                      <a:cubicBezTo>
                        <a:pt x="59276" y="3297897"/>
                        <a:pt x="0" y="3363740"/>
                        <a:pt x="0" y="3443429"/>
                      </a:cubicBezTo>
                      <a:cubicBezTo>
                        <a:pt x="0" y="3530273"/>
                        <a:pt x="70401" y="3600674"/>
                        <a:pt x="157246" y="3600674"/>
                      </a:cubicBezTo>
                      <a:close/>
                    </a:path>
                  </a:pathLst>
                </a:cu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100"/>
                </a:p>
              </p:txBody>
            </p:sp>
            <p:sp>
              <p:nvSpPr>
                <p:cNvPr id="243" name="îṣlídé"/>
                <p:cNvSpPr/>
                <p:nvPr/>
              </p:nvSpPr>
              <p:spPr>
                <a:xfrm flipV="1">
                  <a:off x="1473375" y="3481005"/>
                  <a:ext cx="730198" cy="2170191"/>
                </a:xfrm>
                <a:prstGeom prst="round2SameRect">
                  <a:avLst>
                    <a:gd name="adj1" fmla="val 50000"/>
                    <a:gd name="adj2" fmla="val 0"/>
                  </a:avLst>
                </a:prstGeom>
                <a:solidFill>
                  <a:srgbClr val="F36EF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100"/>
                </a:p>
              </p:txBody>
            </p:sp>
            <p:grpSp>
              <p:nvGrpSpPr>
                <p:cNvPr id="244" name="íŝḻîḑê"/>
                <p:cNvGrpSpPr/>
                <p:nvPr/>
              </p:nvGrpSpPr>
              <p:grpSpPr>
                <a:xfrm>
                  <a:off x="1404969" y="2612766"/>
                  <a:ext cx="274202" cy="2464677"/>
                  <a:chOff x="1404969" y="2714017"/>
                  <a:chExt cx="274202" cy="2464677"/>
                </a:xfrm>
              </p:grpSpPr>
              <p:cxnSp>
                <p:nvCxnSpPr>
                  <p:cNvPr id="245" name="直接连接符 244"/>
                  <p:cNvCxnSpPr/>
                  <p:nvPr/>
                </p:nvCxnSpPr>
                <p:spPr>
                  <a:xfrm>
                    <a:off x="1404969" y="2714017"/>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nvCxnSpPr>
                <p:spPr>
                  <a:xfrm>
                    <a:off x="1404969" y="3946357"/>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a:off x="1404969" y="2960485"/>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p:nvPr/>
                </p:nvCxnSpPr>
                <p:spPr>
                  <a:xfrm>
                    <a:off x="1404969" y="3206953"/>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a:off x="1404969" y="3453421"/>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a:off x="1404969" y="3699889"/>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a:off x="1404969" y="5178694"/>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p:nvPr/>
                </p:nvCxnSpPr>
                <p:spPr>
                  <a:xfrm>
                    <a:off x="1404969" y="4192825"/>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a:off x="1404969" y="4439293"/>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4" name="直接连接符 253"/>
                  <p:cNvCxnSpPr/>
                  <p:nvPr/>
                </p:nvCxnSpPr>
                <p:spPr>
                  <a:xfrm>
                    <a:off x="1404969" y="4685761"/>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a:off x="1404969" y="4932229"/>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240" name="îṩ1ïḑê"/>
              <p:cNvSpPr txBox="1"/>
              <p:nvPr/>
            </p:nvSpPr>
            <p:spPr bwMode="auto">
              <a:xfrm>
                <a:off x="3579438" y="2671830"/>
                <a:ext cx="548228" cy="328231"/>
              </a:xfrm>
              <a:prstGeom prst="rect">
                <a:avLst/>
              </a:prstGeom>
              <a:noFill/>
              <a:ln w="9525">
                <a:noFill/>
                <a:miter lim="800000"/>
              </a:ln>
            </p:spPr>
            <p:txBody>
              <a:bodyPr wrap="none" lIns="0" tIns="0" rIns="0" bIns="0" anchor="t" anchorCtr="0">
                <a:normAutofit/>
                <a:scene3d>
                  <a:camera prst="orthographicFront"/>
                  <a:lightRig rig="threePt" dir="t"/>
                </a:scene3d>
                <a:sp3d>
                  <a:bevelT w="0" h="0"/>
                </a:sp3d>
              </a:bodyPr>
              <a:lstStyle/>
              <a:p>
                <a:pPr marL="0" lvl="1" algn="ctr"/>
                <a:r>
                  <a:rPr lang="en-US" altLang="ko-KR" sz="1400" b="1">
                    <a:solidFill>
                      <a:schemeClr val="bg1"/>
                    </a:solidFill>
                  </a:rPr>
                  <a:t>66%</a:t>
                </a:r>
                <a:endParaRPr lang="en-US" altLang="ko-KR" sz="1400" b="1" dirty="0">
                  <a:solidFill>
                    <a:schemeClr val="bg1"/>
                  </a:solidFill>
                </a:endParaRPr>
              </a:p>
            </p:txBody>
          </p:sp>
          <p:sp>
            <p:nvSpPr>
              <p:cNvPr id="241" name="ïSḷïḍê"/>
              <p:cNvSpPr/>
              <p:nvPr/>
            </p:nvSpPr>
            <p:spPr bwMode="auto">
              <a:xfrm>
                <a:off x="3664885" y="4052050"/>
                <a:ext cx="398114" cy="398114"/>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bg1"/>
              </a:solidFill>
              <a:ln>
                <a:noFill/>
              </a:ln>
            </p:spPr>
            <p:txBody>
              <a:bodyPr anchor="ctr"/>
              <a:lstStyle/>
              <a:p>
                <a:pPr algn="ctr"/>
                <a:endParaRPr sz="1100"/>
              </a:p>
            </p:txBody>
          </p:sp>
        </p:grpSp>
        <p:grpSp>
          <p:nvGrpSpPr>
            <p:cNvPr id="256" name="îṩļïḓê"/>
            <p:cNvGrpSpPr/>
            <p:nvPr/>
          </p:nvGrpSpPr>
          <p:grpSpPr>
            <a:xfrm>
              <a:off x="4485381" y="2372429"/>
              <a:ext cx="1169106" cy="3575248"/>
              <a:chOff x="5586108" y="1349110"/>
              <a:chExt cx="1084797" cy="3317421"/>
            </a:xfrm>
          </p:grpSpPr>
          <p:grpSp>
            <p:nvGrpSpPr>
              <p:cNvPr id="257" name="îṩlïḋé"/>
              <p:cNvGrpSpPr/>
              <p:nvPr/>
            </p:nvGrpSpPr>
            <p:grpSpPr>
              <a:xfrm>
                <a:off x="5586108" y="1349110"/>
                <a:ext cx="1084797" cy="3317421"/>
                <a:chOff x="1269911" y="2120864"/>
                <a:chExt cx="1137127" cy="3600674"/>
              </a:xfrm>
            </p:grpSpPr>
            <p:sp>
              <p:nvSpPr>
                <p:cNvPr id="260" name="iṥḻíḑê"/>
                <p:cNvSpPr/>
                <p:nvPr/>
              </p:nvSpPr>
              <p:spPr>
                <a:xfrm flipV="1">
                  <a:off x="1269911" y="2120864"/>
                  <a:ext cx="1137127" cy="3600674"/>
                </a:xfrm>
                <a:custGeom>
                  <a:avLst/>
                  <a:gdLst/>
                  <a:ahLst/>
                  <a:cxnLst/>
                  <a:rect l="l" t="t" r="r" b="b"/>
                  <a:pathLst>
                    <a:path w="1137127" h="3600674">
                      <a:moveTo>
                        <a:pt x="0" y="3443429"/>
                      </a:moveTo>
                      <a:cubicBezTo>
                        <a:pt x="0" y="3443429"/>
                        <a:pt x="0" y="3443429"/>
                        <a:pt x="0" y="3443429"/>
                      </a:cubicBezTo>
                      <a:lnTo>
                        <a:pt x="0" y="3443428"/>
                      </a:lnTo>
                      <a:close/>
                      <a:moveTo>
                        <a:pt x="157246" y="3600674"/>
                      </a:moveTo>
                      <a:lnTo>
                        <a:pt x="979881" y="3600674"/>
                      </a:lnTo>
                      <a:cubicBezTo>
                        <a:pt x="1066726" y="3600674"/>
                        <a:pt x="1137127" y="3530273"/>
                        <a:pt x="1137127" y="3443428"/>
                      </a:cubicBezTo>
                      <a:lnTo>
                        <a:pt x="1137126" y="3443428"/>
                      </a:lnTo>
                      <a:cubicBezTo>
                        <a:pt x="1137126" y="3363740"/>
                        <a:pt x="1077850" y="3297897"/>
                        <a:pt x="1000611" y="3290368"/>
                      </a:cubicBezTo>
                      <a:lnTo>
                        <a:pt x="1000611" y="432048"/>
                      </a:lnTo>
                      <a:cubicBezTo>
                        <a:pt x="1000611" y="193434"/>
                        <a:pt x="807177" y="0"/>
                        <a:pt x="568563" y="0"/>
                      </a:cubicBezTo>
                      <a:cubicBezTo>
                        <a:pt x="329949" y="0"/>
                        <a:pt x="136515" y="193434"/>
                        <a:pt x="136515" y="432048"/>
                      </a:cubicBezTo>
                      <a:lnTo>
                        <a:pt x="136515" y="3290368"/>
                      </a:lnTo>
                      <a:cubicBezTo>
                        <a:pt x="59276" y="3297897"/>
                        <a:pt x="0" y="3363740"/>
                        <a:pt x="0" y="3443429"/>
                      </a:cubicBezTo>
                      <a:cubicBezTo>
                        <a:pt x="0" y="3530273"/>
                        <a:pt x="70401" y="3600674"/>
                        <a:pt x="157246" y="3600674"/>
                      </a:cubicBezTo>
                      <a:close/>
                    </a:path>
                  </a:pathLst>
                </a:cu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100"/>
                </a:p>
              </p:txBody>
            </p:sp>
            <p:sp>
              <p:nvSpPr>
                <p:cNvPr id="261" name="í$ľiḋé"/>
                <p:cNvSpPr/>
                <p:nvPr/>
              </p:nvSpPr>
              <p:spPr>
                <a:xfrm flipV="1">
                  <a:off x="1473375" y="2969682"/>
                  <a:ext cx="730198" cy="2681514"/>
                </a:xfrm>
                <a:prstGeom prst="round2SameRect">
                  <a:avLst>
                    <a:gd name="adj1" fmla="val 50000"/>
                    <a:gd name="adj2" fmla="val 0"/>
                  </a:avLst>
                </a:prstGeom>
                <a:solidFill>
                  <a:srgbClr val="FC6E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100"/>
                </a:p>
              </p:txBody>
            </p:sp>
            <p:grpSp>
              <p:nvGrpSpPr>
                <p:cNvPr id="262" name="ïṧľîḋê"/>
                <p:cNvGrpSpPr/>
                <p:nvPr/>
              </p:nvGrpSpPr>
              <p:grpSpPr>
                <a:xfrm>
                  <a:off x="1404969" y="2612766"/>
                  <a:ext cx="274202" cy="2464677"/>
                  <a:chOff x="1404969" y="2714017"/>
                  <a:chExt cx="274202" cy="2464677"/>
                </a:xfrm>
              </p:grpSpPr>
              <p:cxnSp>
                <p:nvCxnSpPr>
                  <p:cNvPr id="263" name="直接连接符 262"/>
                  <p:cNvCxnSpPr/>
                  <p:nvPr/>
                </p:nvCxnSpPr>
                <p:spPr>
                  <a:xfrm>
                    <a:off x="1404969" y="2714017"/>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1404969" y="3946357"/>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a:off x="1404969" y="2960485"/>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a:off x="1404969" y="3206953"/>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7" name="直接连接符 266"/>
                  <p:cNvCxnSpPr/>
                  <p:nvPr/>
                </p:nvCxnSpPr>
                <p:spPr>
                  <a:xfrm>
                    <a:off x="1404969" y="3453421"/>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8" name="直接连接符 267"/>
                  <p:cNvCxnSpPr/>
                  <p:nvPr/>
                </p:nvCxnSpPr>
                <p:spPr>
                  <a:xfrm>
                    <a:off x="1404969" y="3699889"/>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p:nvPr/>
                </p:nvCxnSpPr>
                <p:spPr>
                  <a:xfrm>
                    <a:off x="1404969" y="5178694"/>
                    <a:ext cx="2742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0" name="直接连接符 269"/>
                  <p:cNvCxnSpPr/>
                  <p:nvPr/>
                </p:nvCxnSpPr>
                <p:spPr>
                  <a:xfrm>
                    <a:off x="1404969" y="4192825"/>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1" name="直接连接符 270"/>
                  <p:cNvCxnSpPr/>
                  <p:nvPr/>
                </p:nvCxnSpPr>
                <p:spPr>
                  <a:xfrm>
                    <a:off x="1404969" y="4439293"/>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2" name="直接连接符 271"/>
                  <p:cNvCxnSpPr/>
                  <p:nvPr/>
                </p:nvCxnSpPr>
                <p:spPr>
                  <a:xfrm>
                    <a:off x="1404969" y="4685761"/>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3" name="直接连接符 272"/>
                  <p:cNvCxnSpPr/>
                  <p:nvPr/>
                </p:nvCxnSpPr>
                <p:spPr>
                  <a:xfrm>
                    <a:off x="1404969" y="4932229"/>
                    <a:ext cx="13011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sp>
            <p:nvSpPr>
              <p:cNvPr id="258" name="iš1ídé"/>
              <p:cNvSpPr txBox="1"/>
              <p:nvPr/>
            </p:nvSpPr>
            <p:spPr bwMode="auto">
              <a:xfrm>
                <a:off x="5854393" y="2179730"/>
                <a:ext cx="548228" cy="328231"/>
              </a:xfrm>
              <a:prstGeom prst="rect">
                <a:avLst/>
              </a:prstGeom>
              <a:noFill/>
              <a:ln w="9525">
                <a:noFill/>
                <a:miter lim="800000"/>
              </a:ln>
            </p:spPr>
            <p:txBody>
              <a:bodyPr wrap="none" lIns="0" tIns="0" rIns="0" bIns="0" anchor="t" anchorCtr="0">
                <a:normAutofit/>
                <a:scene3d>
                  <a:camera prst="orthographicFront"/>
                  <a:lightRig rig="threePt" dir="t"/>
                </a:scene3d>
                <a:sp3d>
                  <a:bevelT w="0" h="0"/>
                </a:sp3d>
              </a:bodyPr>
              <a:lstStyle/>
              <a:p>
                <a:pPr marL="0" lvl="1" algn="ctr"/>
                <a:r>
                  <a:rPr lang="en-US" altLang="ko-KR" sz="1400" b="1">
                    <a:solidFill>
                      <a:schemeClr val="bg1"/>
                    </a:solidFill>
                  </a:rPr>
                  <a:t>90%</a:t>
                </a:r>
                <a:endParaRPr lang="en-US" altLang="ko-KR" sz="1400" b="1">
                  <a:solidFill>
                    <a:schemeClr val="bg1"/>
                  </a:solidFill>
                </a:endParaRPr>
              </a:p>
            </p:txBody>
          </p:sp>
          <p:sp>
            <p:nvSpPr>
              <p:cNvPr id="259" name="îṩḷiďe"/>
              <p:cNvSpPr/>
              <p:nvPr/>
            </p:nvSpPr>
            <p:spPr bwMode="auto">
              <a:xfrm>
                <a:off x="5929451" y="4052050"/>
                <a:ext cx="398114" cy="398114"/>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p:spPr>
            <p:txBody>
              <a:bodyPr anchor="ctr"/>
              <a:lstStyle/>
              <a:p>
                <a:pPr algn="ctr"/>
                <a:endParaRPr sz="1100"/>
              </a:p>
            </p:txBody>
          </p:sp>
        </p:grpSp>
      </p:grpSp>
      <p:sp>
        <p:nvSpPr>
          <p:cNvPr id="7" name="矩形 6"/>
          <p:cNvSpPr/>
          <p:nvPr/>
        </p:nvSpPr>
        <p:spPr>
          <a:xfrm>
            <a:off x="6023631" y="2392964"/>
            <a:ext cx="5196596" cy="3215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îś1íḍe"/>
          <p:cNvSpPr txBox="1"/>
          <p:nvPr/>
        </p:nvSpPr>
        <p:spPr>
          <a:xfrm>
            <a:off x="6902607" y="3207105"/>
            <a:ext cx="3867815" cy="507831"/>
          </a:xfrm>
          <a:prstGeom prst="rect">
            <a:avLst/>
          </a:prstGeom>
          <a:noFill/>
        </p:spPr>
        <p:txBody>
          <a:bodyPr wrap="square" lIns="0" tIns="0" rIns="0" bIns="0">
            <a:noAutofit/>
          </a:bodyPr>
          <a:lstStyle/>
          <a:p>
            <a:pPr>
              <a:lnSpc>
                <a:spcPct val="120000"/>
              </a:lnSpc>
            </a:pPr>
            <a:r>
              <a:rPr lang="en-US" altLang="zh-CN" sz="1200" dirty="0">
                <a:solidFill>
                  <a:schemeClr val="bg1">
                    <a:lumMod val="50000"/>
                  </a:schemeClr>
                </a:solidFill>
              </a:rPr>
              <a:t>43.5% Tổng dân số Việt Nam có thiết bị di động.</a:t>
            </a:r>
            <a:endParaRPr lang="en-US" altLang="zh-CN" sz="1200" dirty="0">
              <a:solidFill>
                <a:schemeClr val="bg1">
                  <a:lumMod val="50000"/>
                </a:schemeClr>
              </a:solidFill>
            </a:endParaRPr>
          </a:p>
        </p:txBody>
      </p:sp>
      <p:sp>
        <p:nvSpPr>
          <p:cNvPr id="275" name="ïSḻïḓé"/>
          <p:cNvSpPr/>
          <p:nvPr/>
        </p:nvSpPr>
        <p:spPr>
          <a:xfrm>
            <a:off x="6902607" y="2899328"/>
            <a:ext cx="2611177" cy="307777"/>
          </a:xfrm>
          <a:prstGeom prst="rect">
            <a:avLst/>
          </a:prstGeom>
        </p:spPr>
        <p:txBody>
          <a:bodyPr wrap="none" lIns="0" tIns="0" rIns="0" bIns="0">
            <a:normAutofit/>
          </a:bodyPr>
          <a:lstStyle/>
          <a:p>
            <a:r>
              <a:rPr lang="en-US" altLang="zh-CN" sz="1600" b="1" dirty="0">
                <a:solidFill>
                  <a:srgbClr val="60CCFF"/>
                </a:solidFill>
              </a:rPr>
              <a:t>THIẾT BỊ DI ĐỘNG</a:t>
            </a:r>
            <a:endParaRPr lang="en-US" altLang="zh-CN" sz="1600" b="1" dirty="0">
              <a:solidFill>
                <a:srgbClr val="60CCFF"/>
              </a:solidFill>
            </a:endParaRPr>
          </a:p>
        </p:txBody>
      </p:sp>
      <p:grpSp>
        <p:nvGrpSpPr>
          <p:cNvPr id="276" name="组合 275"/>
          <p:cNvGrpSpPr/>
          <p:nvPr/>
        </p:nvGrpSpPr>
        <p:grpSpPr>
          <a:xfrm>
            <a:off x="6595072" y="2947709"/>
            <a:ext cx="153513" cy="164062"/>
            <a:chOff x="5817247" y="2240479"/>
            <a:chExt cx="644041" cy="688298"/>
          </a:xfrm>
        </p:grpSpPr>
        <p:sp>
          <p:nvSpPr>
            <p:cNvPr id="277" name="椭圆 276"/>
            <p:cNvSpPr/>
            <p:nvPr/>
          </p:nvSpPr>
          <p:spPr>
            <a:xfrm>
              <a:off x="6115355" y="2582843"/>
              <a:ext cx="345933" cy="345934"/>
            </a:xfrm>
            <a:prstGeom prst="ellipse">
              <a:avLst/>
            </a:prstGeom>
            <a:gradFill flip="none" rotWithShape="1">
              <a:gsLst>
                <a:gs pos="0">
                  <a:srgbClr val="FF7270"/>
                </a:gs>
                <a:gs pos="100000">
                  <a:srgbClr val="F86EFC"/>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椭圆 277"/>
            <p:cNvSpPr/>
            <p:nvPr/>
          </p:nvSpPr>
          <p:spPr>
            <a:xfrm>
              <a:off x="5817247" y="2240479"/>
              <a:ext cx="528985" cy="528986"/>
            </a:xfrm>
            <a:prstGeom prst="ellipse">
              <a:avLst/>
            </a:prstGeom>
            <a:gradFill>
              <a:gsLst>
                <a:gs pos="0">
                  <a:srgbClr val="6B91F5"/>
                </a:gs>
                <a:gs pos="100000">
                  <a:srgbClr val="5FCC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4" name="îś1íḍe"/>
          <p:cNvSpPr txBox="1"/>
          <p:nvPr/>
        </p:nvSpPr>
        <p:spPr>
          <a:xfrm>
            <a:off x="6902607" y="3985871"/>
            <a:ext cx="3867815" cy="507831"/>
          </a:xfrm>
          <a:prstGeom prst="rect">
            <a:avLst/>
          </a:prstGeom>
          <a:noFill/>
        </p:spPr>
        <p:txBody>
          <a:bodyPr wrap="square" lIns="0" tIns="0" rIns="0" bIns="0">
            <a:noAutofit/>
          </a:bodyPr>
          <a:lstStyle/>
          <a:p>
            <a:pPr>
              <a:lnSpc>
                <a:spcPct val="120000"/>
              </a:lnSpc>
            </a:pPr>
            <a:r>
              <a:rPr lang="en-US" altLang="zh-CN" sz="1200" dirty="0">
                <a:solidFill>
                  <a:schemeClr val="bg1">
                    <a:lumMod val="50000"/>
                  </a:schemeClr>
                </a:solidFill>
              </a:rPr>
              <a:t>Trong báo cáo thường niên mới nhất của We Are Social và Hootsuite hồi tháng 1/2019, 66% người dân Việt Nam sẽ tiếp cận với internet</a:t>
            </a:r>
            <a:endParaRPr lang="en-US" altLang="zh-CN" sz="1200" dirty="0">
              <a:solidFill>
                <a:schemeClr val="bg1">
                  <a:lumMod val="50000"/>
                </a:schemeClr>
              </a:solidFill>
            </a:endParaRPr>
          </a:p>
        </p:txBody>
      </p:sp>
      <p:sp>
        <p:nvSpPr>
          <p:cNvPr id="285" name="ïSḻïḓé"/>
          <p:cNvSpPr/>
          <p:nvPr/>
        </p:nvSpPr>
        <p:spPr>
          <a:xfrm>
            <a:off x="6902607" y="3678094"/>
            <a:ext cx="2611177" cy="307777"/>
          </a:xfrm>
          <a:prstGeom prst="rect">
            <a:avLst/>
          </a:prstGeom>
        </p:spPr>
        <p:txBody>
          <a:bodyPr wrap="none" lIns="0" tIns="0" rIns="0" bIns="0">
            <a:normAutofit/>
          </a:bodyPr>
          <a:lstStyle/>
          <a:p>
            <a:r>
              <a:rPr lang="en-US" altLang="zh-CN" sz="1600" b="1" dirty="0">
                <a:solidFill>
                  <a:srgbClr val="F36EFC"/>
                </a:solidFill>
              </a:rPr>
              <a:t>TIẾP CẬN INTERNER</a:t>
            </a:r>
            <a:endParaRPr lang="en-US" altLang="zh-CN" sz="1600" b="1" dirty="0">
              <a:solidFill>
                <a:srgbClr val="F36EFC"/>
              </a:solidFill>
            </a:endParaRPr>
          </a:p>
        </p:txBody>
      </p:sp>
      <p:grpSp>
        <p:nvGrpSpPr>
          <p:cNvPr id="286" name="组合 285"/>
          <p:cNvGrpSpPr/>
          <p:nvPr/>
        </p:nvGrpSpPr>
        <p:grpSpPr>
          <a:xfrm>
            <a:off x="6595072" y="3726475"/>
            <a:ext cx="153513" cy="164062"/>
            <a:chOff x="5817247" y="2240479"/>
            <a:chExt cx="644041" cy="688298"/>
          </a:xfrm>
        </p:grpSpPr>
        <p:sp>
          <p:nvSpPr>
            <p:cNvPr id="287" name="椭圆 286"/>
            <p:cNvSpPr/>
            <p:nvPr/>
          </p:nvSpPr>
          <p:spPr>
            <a:xfrm>
              <a:off x="6115355" y="2582843"/>
              <a:ext cx="345933" cy="345934"/>
            </a:xfrm>
            <a:prstGeom prst="ellipse">
              <a:avLst/>
            </a:prstGeom>
            <a:gradFill flip="none" rotWithShape="1">
              <a:gsLst>
                <a:gs pos="0">
                  <a:srgbClr val="FF7270"/>
                </a:gs>
                <a:gs pos="100000">
                  <a:srgbClr val="F86EFC"/>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椭圆 287"/>
            <p:cNvSpPr/>
            <p:nvPr/>
          </p:nvSpPr>
          <p:spPr>
            <a:xfrm>
              <a:off x="5817247" y="2240479"/>
              <a:ext cx="528985" cy="528986"/>
            </a:xfrm>
            <a:prstGeom prst="ellipse">
              <a:avLst/>
            </a:prstGeom>
            <a:gradFill>
              <a:gsLst>
                <a:gs pos="0">
                  <a:srgbClr val="6B91F5"/>
                </a:gs>
                <a:gs pos="100000">
                  <a:srgbClr val="5FCC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9" name="îś1íḍe"/>
          <p:cNvSpPr txBox="1"/>
          <p:nvPr/>
        </p:nvSpPr>
        <p:spPr>
          <a:xfrm>
            <a:off x="6902607" y="5099401"/>
            <a:ext cx="3867815" cy="507831"/>
          </a:xfrm>
          <a:prstGeom prst="rect">
            <a:avLst/>
          </a:prstGeom>
          <a:noFill/>
        </p:spPr>
        <p:txBody>
          <a:bodyPr wrap="square" lIns="0" tIns="0" rIns="0" bIns="0">
            <a:noAutofit/>
          </a:bodyPr>
          <a:lstStyle/>
          <a:p>
            <a:pPr>
              <a:lnSpc>
                <a:spcPct val="120000"/>
              </a:lnSpc>
            </a:pPr>
            <a:r>
              <a:rPr lang="en-US" altLang="zh-CN" sz="1200" dirty="0">
                <a:solidFill>
                  <a:schemeClr val="bg1">
                    <a:lumMod val="50000"/>
                  </a:schemeClr>
                </a:solidFill>
              </a:rPr>
              <a:t>Dự kiến là  90% trong số người tiếp cận internet mua hàng qua mạng</a:t>
            </a:r>
            <a:endParaRPr lang="en-US" altLang="zh-CN" sz="1200" dirty="0">
              <a:solidFill>
                <a:schemeClr val="bg1">
                  <a:lumMod val="50000"/>
                </a:schemeClr>
              </a:solidFill>
            </a:endParaRPr>
          </a:p>
        </p:txBody>
      </p:sp>
      <p:sp>
        <p:nvSpPr>
          <p:cNvPr id="290" name="ïSḻïḓé"/>
          <p:cNvSpPr/>
          <p:nvPr/>
        </p:nvSpPr>
        <p:spPr>
          <a:xfrm>
            <a:off x="6902607" y="4791624"/>
            <a:ext cx="2611177" cy="307777"/>
          </a:xfrm>
          <a:prstGeom prst="rect">
            <a:avLst/>
          </a:prstGeom>
        </p:spPr>
        <p:txBody>
          <a:bodyPr wrap="none" lIns="0" tIns="0" rIns="0" bIns="0">
            <a:normAutofit/>
          </a:bodyPr>
          <a:lstStyle/>
          <a:p>
            <a:r>
              <a:rPr lang="en-US" altLang="zh-CN" sz="1600" b="1" dirty="0">
                <a:solidFill>
                  <a:srgbClr val="FC6EA8"/>
                </a:solidFill>
              </a:rPr>
              <a:t>MUA HÀNG TRÊN MẠNG</a:t>
            </a:r>
            <a:endParaRPr lang="en-US" altLang="zh-CN" sz="1600" b="1" dirty="0">
              <a:solidFill>
                <a:srgbClr val="FC6EA8"/>
              </a:solidFill>
            </a:endParaRPr>
          </a:p>
        </p:txBody>
      </p:sp>
      <p:grpSp>
        <p:nvGrpSpPr>
          <p:cNvPr id="291" name="组合 290"/>
          <p:cNvGrpSpPr/>
          <p:nvPr/>
        </p:nvGrpSpPr>
        <p:grpSpPr>
          <a:xfrm>
            <a:off x="6651704" y="4467895"/>
            <a:ext cx="153513" cy="164062"/>
            <a:chOff x="5817247" y="2240479"/>
            <a:chExt cx="644041" cy="688298"/>
          </a:xfrm>
        </p:grpSpPr>
        <p:sp>
          <p:nvSpPr>
            <p:cNvPr id="292" name="椭圆 291"/>
            <p:cNvSpPr/>
            <p:nvPr/>
          </p:nvSpPr>
          <p:spPr>
            <a:xfrm>
              <a:off x="6115355" y="2582843"/>
              <a:ext cx="345933" cy="345934"/>
            </a:xfrm>
            <a:prstGeom prst="ellipse">
              <a:avLst/>
            </a:prstGeom>
            <a:gradFill flip="none" rotWithShape="1">
              <a:gsLst>
                <a:gs pos="0">
                  <a:srgbClr val="FF7270"/>
                </a:gs>
                <a:gs pos="100000">
                  <a:srgbClr val="F86EFC"/>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椭圆 292"/>
            <p:cNvSpPr/>
            <p:nvPr/>
          </p:nvSpPr>
          <p:spPr>
            <a:xfrm>
              <a:off x="5817247" y="2240479"/>
              <a:ext cx="528985" cy="528986"/>
            </a:xfrm>
            <a:prstGeom prst="ellipse">
              <a:avLst/>
            </a:prstGeom>
            <a:gradFill>
              <a:gsLst>
                <a:gs pos="0">
                  <a:srgbClr val="6B91F5"/>
                </a:gs>
                <a:gs pos="100000">
                  <a:srgbClr val="5FCC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1533242" y="2507049"/>
            <a:ext cx="591019" cy="369332"/>
          </a:xfrm>
          <a:prstGeom prst="rect">
            <a:avLst/>
          </a:prstGeom>
          <a:noFill/>
        </p:spPr>
        <p:txBody>
          <a:bodyPr wrap="square" rtlCol="0">
            <a:spAutoFit/>
          </a:bodyPr>
          <a:lstStyle/>
          <a:p>
            <a:r>
              <a:rPr lang="en-US" altLang="zh-CN" b="1" dirty="0">
                <a:solidFill>
                  <a:srgbClr val="60CCFF"/>
                </a:solidFill>
              </a:rPr>
              <a:t>A</a:t>
            </a:r>
            <a:endParaRPr lang="zh-CN" altLang="en-US" b="1" dirty="0">
              <a:solidFill>
                <a:srgbClr val="60CCFF"/>
              </a:solidFill>
            </a:endParaRPr>
          </a:p>
        </p:txBody>
      </p:sp>
      <p:sp>
        <p:nvSpPr>
          <p:cNvPr id="294" name="文本框 293"/>
          <p:cNvSpPr txBox="1"/>
          <p:nvPr/>
        </p:nvSpPr>
        <p:spPr>
          <a:xfrm>
            <a:off x="2996745" y="2544640"/>
            <a:ext cx="591019" cy="369332"/>
          </a:xfrm>
          <a:prstGeom prst="rect">
            <a:avLst/>
          </a:prstGeom>
          <a:noFill/>
        </p:spPr>
        <p:txBody>
          <a:bodyPr wrap="square" rtlCol="0">
            <a:spAutoFit/>
          </a:bodyPr>
          <a:lstStyle/>
          <a:p>
            <a:r>
              <a:rPr lang="en-US" altLang="zh-CN" b="1" dirty="0">
                <a:solidFill>
                  <a:srgbClr val="F36EFC"/>
                </a:solidFill>
              </a:rPr>
              <a:t>B</a:t>
            </a:r>
            <a:endParaRPr lang="zh-CN" altLang="en-US" b="1" dirty="0">
              <a:solidFill>
                <a:srgbClr val="F36EFC"/>
              </a:solidFill>
            </a:endParaRPr>
          </a:p>
        </p:txBody>
      </p:sp>
      <p:sp>
        <p:nvSpPr>
          <p:cNvPr id="295" name="文本框 294"/>
          <p:cNvSpPr txBox="1"/>
          <p:nvPr/>
        </p:nvSpPr>
        <p:spPr>
          <a:xfrm>
            <a:off x="4503882" y="2529996"/>
            <a:ext cx="591019" cy="369332"/>
          </a:xfrm>
          <a:prstGeom prst="rect">
            <a:avLst/>
          </a:prstGeom>
          <a:noFill/>
        </p:spPr>
        <p:txBody>
          <a:bodyPr wrap="square" rtlCol="0">
            <a:spAutoFit/>
          </a:bodyPr>
          <a:lstStyle/>
          <a:p>
            <a:r>
              <a:rPr lang="en-US" altLang="zh-CN" b="1" dirty="0">
                <a:solidFill>
                  <a:srgbClr val="FC6EA8"/>
                </a:solidFill>
              </a:rPr>
              <a:t>C</a:t>
            </a:r>
            <a:endParaRPr lang="zh-CN" altLang="en-US" b="1" dirty="0">
              <a:solidFill>
                <a:srgbClr val="FC6EA8"/>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73785" y="891540"/>
            <a:ext cx="5273040" cy="521970"/>
          </a:xfrm>
          <a:prstGeom prst="rect">
            <a:avLst/>
          </a:prstGeom>
          <a:noFill/>
        </p:spPr>
        <p:txBody>
          <a:bodyPr wrap="square" rtlCol="0">
            <a:spAutoFit/>
          </a:bodyPr>
          <a:lstStyle/>
          <a:p>
            <a:r>
              <a:rPr lang="en-US" altLang="zh-CN" sz="2800" b="1" dirty="0">
                <a:solidFill>
                  <a:srgbClr val="544F6C"/>
                </a:solidFill>
              </a:rPr>
              <a:t>DỰ KIẾN CUỐI NĂM 2020</a:t>
            </a:r>
            <a:endParaRPr lang="en-US" altLang="zh-CN" sz="2800" b="1" dirty="0">
              <a:solidFill>
                <a:srgbClr val="544F6C"/>
              </a:solidFill>
            </a:endParaRPr>
          </a:p>
        </p:txBody>
      </p:sp>
      <p:sp>
        <p:nvSpPr>
          <p:cNvPr id="5" name="矩形: 圆角 4"/>
          <p:cNvSpPr/>
          <p:nvPr/>
        </p:nvSpPr>
        <p:spPr>
          <a:xfrm>
            <a:off x="589728" y="891616"/>
            <a:ext cx="365760" cy="365760"/>
          </a:xfrm>
          <a:prstGeom prst="roundRect">
            <a:avLst/>
          </a:prstGeom>
          <a:solidFill>
            <a:srgbClr val="FF6D34"/>
          </a:solidFill>
          <a:ln>
            <a:noFill/>
          </a:ln>
          <a:effectLst>
            <a:outerShdw blurRad="127000" algn="ctr" rotWithShape="0">
              <a:srgbClr val="FF6D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p:cNvSpPr/>
          <p:nvPr/>
        </p:nvSpPr>
        <p:spPr>
          <a:xfrm>
            <a:off x="8825194" y="645970"/>
            <a:ext cx="752060" cy="307776"/>
          </a:xfrm>
          <a:prstGeom prst="roundRect">
            <a:avLst>
              <a:gd name="adj" fmla="val 50000"/>
            </a:avLst>
          </a:prstGeom>
          <a:gradFill flip="none" rotWithShape="1">
            <a:gsLst>
              <a:gs pos="0">
                <a:srgbClr val="5FC9FF"/>
              </a:gs>
              <a:gs pos="100000">
                <a:srgbClr val="63B9F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analytics_248252"/>
          <p:cNvSpPr>
            <a:spLocks noChangeAspect="1"/>
          </p:cNvSpPr>
          <p:nvPr/>
        </p:nvSpPr>
        <p:spPr bwMode="auto">
          <a:xfrm>
            <a:off x="640484" y="935465"/>
            <a:ext cx="263328" cy="262932"/>
          </a:xfrm>
          <a:custGeom>
            <a:avLst/>
            <a:gdLst>
              <a:gd name="connsiteX0" fmla="*/ 127864 w 609614"/>
              <a:gd name="connsiteY0" fmla="*/ 579271 h 608697"/>
              <a:gd name="connsiteX1" fmla="*/ 147481 w 609614"/>
              <a:gd name="connsiteY1" fmla="*/ 579271 h 608697"/>
              <a:gd name="connsiteX2" fmla="*/ 147481 w 609614"/>
              <a:gd name="connsiteY2" fmla="*/ 608697 h 608697"/>
              <a:gd name="connsiteX3" fmla="*/ 127864 w 609614"/>
              <a:gd name="connsiteY3" fmla="*/ 608697 h 608697"/>
              <a:gd name="connsiteX4" fmla="*/ 353987 w 609614"/>
              <a:gd name="connsiteY4" fmla="*/ 471273 h 608697"/>
              <a:gd name="connsiteX5" fmla="*/ 344124 w 609614"/>
              <a:gd name="connsiteY5" fmla="*/ 481122 h 608697"/>
              <a:gd name="connsiteX6" fmla="*/ 353987 w 609614"/>
              <a:gd name="connsiteY6" fmla="*/ 490879 h 608697"/>
              <a:gd name="connsiteX7" fmla="*/ 363851 w 609614"/>
              <a:gd name="connsiteY7" fmla="*/ 481122 h 608697"/>
              <a:gd name="connsiteX8" fmla="*/ 353987 w 609614"/>
              <a:gd name="connsiteY8" fmla="*/ 471273 h 608697"/>
              <a:gd name="connsiteX9" fmla="*/ 118825 w 609614"/>
              <a:gd name="connsiteY9" fmla="*/ 333849 h 608697"/>
              <a:gd name="connsiteX10" fmla="*/ 137631 w 609614"/>
              <a:gd name="connsiteY10" fmla="*/ 357413 h 608697"/>
              <a:gd name="connsiteX11" fmla="*/ 156528 w 609614"/>
              <a:gd name="connsiteY11" fmla="*/ 333849 h 608697"/>
              <a:gd name="connsiteX12" fmla="*/ 68861 w 609614"/>
              <a:gd name="connsiteY12" fmla="*/ 333849 h 608697"/>
              <a:gd name="connsiteX13" fmla="*/ 19635 w 609614"/>
              <a:gd name="connsiteY13" fmla="*/ 382910 h 608697"/>
              <a:gd name="connsiteX14" fmla="*/ 19635 w 609614"/>
              <a:gd name="connsiteY14" fmla="*/ 520334 h 608697"/>
              <a:gd name="connsiteX15" fmla="*/ 39362 w 609614"/>
              <a:gd name="connsiteY15" fmla="*/ 540031 h 608697"/>
              <a:gd name="connsiteX16" fmla="*/ 58998 w 609614"/>
              <a:gd name="connsiteY16" fmla="*/ 520334 h 608697"/>
              <a:gd name="connsiteX17" fmla="*/ 58998 w 609614"/>
              <a:gd name="connsiteY17" fmla="*/ 373061 h 608697"/>
              <a:gd name="connsiteX18" fmla="*/ 78633 w 609614"/>
              <a:gd name="connsiteY18" fmla="*/ 373061 h 608697"/>
              <a:gd name="connsiteX19" fmla="*/ 78633 w 609614"/>
              <a:gd name="connsiteY19" fmla="*/ 520334 h 608697"/>
              <a:gd name="connsiteX20" fmla="*/ 196629 w 609614"/>
              <a:gd name="connsiteY20" fmla="*/ 520334 h 608697"/>
              <a:gd name="connsiteX21" fmla="*/ 196629 w 609614"/>
              <a:gd name="connsiteY21" fmla="*/ 373061 h 608697"/>
              <a:gd name="connsiteX22" fmla="*/ 216356 w 609614"/>
              <a:gd name="connsiteY22" fmla="*/ 373061 h 608697"/>
              <a:gd name="connsiteX23" fmla="*/ 216356 w 609614"/>
              <a:gd name="connsiteY23" fmla="*/ 520334 h 608697"/>
              <a:gd name="connsiteX24" fmla="*/ 235992 w 609614"/>
              <a:gd name="connsiteY24" fmla="*/ 540031 h 608697"/>
              <a:gd name="connsiteX25" fmla="*/ 255627 w 609614"/>
              <a:gd name="connsiteY25" fmla="*/ 520334 h 608697"/>
              <a:gd name="connsiteX26" fmla="*/ 255627 w 609614"/>
              <a:gd name="connsiteY26" fmla="*/ 382910 h 608697"/>
              <a:gd name="connsiteX27" fmla="*/ 206492 w 609614"/>
              <a:gd name="connsiteY27" fmla="*/ 333849 h 608697"/>
              <a:gd name="connsiteX28" fmla="*/ 181695 w 609614"/>
              <a:gd name="connsiteY28" fmla="*/ 333849 h 608697"/>
              <a:gd name="connsiteX29" fmla="*/ 137631 w 609614"/>
              <a:gd name="connsiteY29" fmla="*/ 388800 h 608697"/>
              <a:gd name="connsiteX30" fmla="*/ 93567 w 609614"/>
              <a:gd name="connsiteY30" fmla="*/ 333849 h 608697"/>
              <a:gd name="connsiteX31" fmla="*/ 265473 w 609614"/>
              <a:gd name="connsiteY31" fmla="*/ 265114 h 608697"/>
              <a:gd name="connsiteX32" fmla="*/ 255608 w 609614"/>
              <a:gd name="connsiteY32" fmla="*/ 274963 h 608697"/>
              <a:gd name="connsiteX33" fmla="*/ 265473 w 609614"/>
              <a:gd name="connsiteY33" fmla="*/ 284721 h 608697"/>
              <a:gd name="connsiteX34" fmla="*/ 275337 w 609614"/>
              <a:gd name="connsiteY34" fmla="*/ 274963 h 608697"/>
              <a:gd name="connsiteX35" fmla="*/ 265473 w 609614"/>
              <a:gd name="connsiteY35" fmla="*/ 265114 h 608697"/>
              <a:gd name="connsiteX36" fmla="*/ 442481 w 609614"/>
              <a:gd name="connsiteY36" fmla="*/ 235658 h 608697"/>
              <a:gd name="connsiteX37" fmla="*/ 432617 w 609614"/>
              <a:gd name="connsiteY37" fmla="*/ 245507 h 608697"/>
              <a:gd name="connsiteX38" fmla="*/ 442481 w 609614"/>
              <a:gd name="connsiteY38" fmla="*/ 255265 h 608697"/>
              <a:gd name="connsiteX39" fmla="*/ 452346 w 609614"/>
              <a:gd name="connsiteY39" fmla="*/ 245507 h 608697"/>
              <a:gd name="connsiteX40" fmla="*/ 442481 w 609614"/>
              <a:gd name="connsiteY40" fmla="*/ 235658 h 608697"/>
              <a:gd name="connsiteX41" fmla="*/ 137631 w 609614"/>
              <a:gd name="connsiteY41" fmla="*/ 196333 h 608697"/>
              <a:gd name="connsiteX42" fmla="*/ 78633 w 609614"/>
              <a:gd name="connsiteY42" fmla="*/ 255242 h 608697"/>
              <a:gd name="connsiteX43" fmla="*/ 137631 w 609614"/>
              <a:gd name="connsiteY43" fmla="*/ 314152 h 608697"/>
              <a:gd name="connsiteX44" fmla="*/ 196629 w 609614"/>
              <a:gd name="connsiteY44" fmla="*/ 255242 h 608697"/>
              <a:gd name="connsiteX45" fmla="*/ 137631 w 609614"/>
              <a:gd name="connsiteY45" fmla="*/ 196333 h 608697"/>
              <a:gd name="connsiteX46" fmla="*/ 353977 w 609614"/>
              <a:gd name="connsiteY46" fmla="*/ 166897 h 608697"/>
              <a:gd name="connsiteX47" fmla="*/ 344112 w 609614"/>
              <a:gd name="connsiteY47" fmla="*/ 176746 h 608697"/>
              <a:gd name="connsiteX48" fmla="*/ 353977 w 609614"/>
              <a:gd name="connsiteY48" fmla="*/ 186595 h 608697"/>
              <a:gd name="connsiteX49" fmla="*/ 363841 w 609614"/>
              <a:gd name="connsiteY49" fmla="*/ 176746 h 608697"/>
              <a:gd name="connsiteX50" fmla="*/ 353977 w 609614"/>
              <a:gd name="connsiteY50" fmla="*/ 166897 h 608697"/>
              <a:gd name="connsiteX51" fmla="*/ 521121 w 609614"/>
              <a:gd name="connsiteY51" fmla="*/ 117834 h 608697"/>
              <a:gd name="connsiteX52" fmla="*/ 511348 w 609614"/>
              <a:gd name="connsiteY52" fmla="*/ 127683 h 608697"/>
              <a:gd name="connsiteX53" fmla="*/ 521121 w 609614"/>
              <a:gd name="connsiteY53" fmla="*/ 137441 h 608697"/>
              <a:gd name="connsiteX54" fmla="*/ 530985 w 609614"/>
              <a:gd name="connsiteY54" fmla="*/ 127683 h 608697"/>
              <a:gd name="connsiteX55" fmla="*/ 521121 w 609614"/>
              <a:gd name="connsiteY55" fmla="*/ 117834 h 608697"/>
              <a:gd name="connsiteX56" fmla="*/ 521121 w 609614"/>
              <a:gd name="connsiteY56" fmla="*/ 98227 h 608697"/>
              <a:gd name="connsiteX57" fmla="*/ 550622 w 609614"/>
              <a:gd name="connsiteY57" fmla="*/ 127683 h 608697"/>
              <a:gd name="connsiteX58" fmla="*/ 521121 w 609614"/>
              <a:gd name="connsiteY58" fmla="*/ 157139 h 608697"/>
              <a:gd name="connsiteX59" fmla="*/ 516880 w 609614"/>
              <a:gd name="connsiteY59" fmla="*/ 156679 h 608697"/>
              <a:gd name="connsiteX60" fmla="*/ 467650 w 609614"/>
              <a:gd name="connsiteY60" fmla="*/ 230411 h 608697"/>
              <a:gd name="connsiteX61" fmla="*/ 471983 w 609614"/>
              <a:gd name="connsiteY61" fmla="*/ 245507 h 608697"/>
              <a:gd name="connsiteX62" fmla="*/ 442481 w 609614"/>
              <a:gd name="connsiteY62" fmla="*/ 274963 h 608697"/>
              <a:gd name="connsiteX63" fmla="*/ 412980 w 609614"/>
              <a:gd name="connsiteY63" fmla="*/ 245507 h 608697"/>
              <a:gd name="connsiteX64" fmla="*/ 415285 w 609614"/>
              <a:gd name="connsiteY64" fmla="*/ 234001 h 608697"/>
              <a:gd name="connsiteX65" fmla="*/ 373153 w 609614"/>
              <a:gd name="connsiteY65" fmla="*/ 198930 h 608697"/>
              <a:gd name="connsiteX66" fmla="*/ 353977 w 609614"/>
              <a:gd name="connsiteY66" fmla="*/ 206202 h 608697"/>
              <a:gd name="connsiteX67" fmla="*/ 342176 w 609614"/>
              <a:gd name="connsiteY67" fmla="*/ 203717 h 608697"/>
              <a:gd name="connsiteX68" fmla="*/ 291563 w 609614"/>
              <a:gd name="connsiteY68" fmla="*/ 261524 h 608697"/>
              <a:gd name="connsiteX69" fmla="*/ 294974 w 609614"/>
              <a:gd name="connsiteY69" fmla="*/ 274963 h 608697"/>
              <a:gd name="connsiteX70" fmla="*/ 265473 w 609614"/>
              <a:gd name="connsiteY70" fmla="*/ 304419 h 608697"/>
              <a:gd name="connsiteX71" fmla="*/ 235971 w 609614"/>
              <a:gd name="connsiteY71" fmla="*/ 274963 h 608697"/>
              <a:gd name="connsiteX72" fmla="*/ 265473 w 609614"/>
              <a:gd name="connsiteY72" fmla="*/ 245507 h 608697"/>
              <a:gd name="connsiteX73" fmla="*/ 277273 w 609614"/>
              <a:gd name="connsiteY73" fmla="*/ 247993 h 608697"/>
              <a:gd name="connsiteX74" fmla="*/ 327887 w 609614"/>
              <a:gd name="connsiteY74" fmla="*/ 190185 h 608697"/>
              <a:gd name="connsiteX75" fmla="*/ 324475 w 609614"/>
              <a:gd name="connsiteY75" fmla="*/ 176746 h 608697"/>
              <a:gd name="connsiteX76" fmla="*/ 353977 w 609614"/>
              <a:gd name="connsiteY76" fmla="*/ 147290 h 608697"/>
              <a:gd name="connsiteX77" fmla="*/ 383478 w 609614"/>
              <a:gd name="connsiteY77" fmla="*/ 176746 h 608697"/>
              <a:gd name="connsiteX78" fmla="*/ 383017 w 609614"/>
              <a:gd name="connsiteY78" fmla="*/ 181532 h 608697"/>
              <a:gd name="connsiteX79" fmla="*/ 428745 w 609614"/>
              <a:gd name="connsiteY79" fmla="*/ 219549 h 608697"/>
              <a:gd name="connsiteX80" fmla="*/ 442481 w 609614"/>
              <a:gd name="connsiteY80" fmla="*/ 216051 h 608697"/>
              <a:gd name="connsiteX81" fmla="*/ 452346 w 609614"/>
              <a:gd name="connsiteY81" fmla="*/ 217892 h 608697"/>
              <a:gd name="connsiteX82" fmla="*/ 499456 w 609614"/>
              <a:gd name="connsiteY82" fmla="*/ 147382 h 608697"/>
              <a:gd name="connsiteX83" fmla="*/ 491619 w 609614"/>
              <a:gd name="connsiteY83" fmla="*/ 127683 h 608697"/>
              <a:gd name="connsiteX84" fmla="*/ 521121 w 609614"/>
              <a:gd name="connsiteY84" fmla="*/ 98227 h 608697"/>
              <a:gd name="connsiteX85" fmla="*/ 235971 w 609614"/>
              <a:gd name="connsiteY85" fmla="*/ 78539 h 608697"/>
              <a:gd name="connsiteX86" fmla="*/ 255588 w 609614"/>
              <a:gd name="connsiteY86" fmla="*/ 78539 h 608697"/>
              <a:gd name="connsiteX87" fmla="*/ 255588 w 609614"/>
              <a:gd name="connsiteY87" fmla="*/ 98227 h 608697"/>
              <a:gd name="connsiteX88" fmla="*/ 235971 w 609614"/>
              <a:gd name="connsiteY88" fmla="*/ 98227 h 608697"/>
              <a:gd name="connsiteX89" fmla="*/ 196595 w 609614"/>
              <a:gd name="connsiteY89" fmla="*/ 78539 h 608697"/>
              <a:gd name="connsiteX90" fmla="*/ 216353 w 609614"/>
              <a:gd name="connsiteY90" fmla="*/ 78539 h 608697"/>
              <a:gd name="connsiteX91" fmla="*/ 216353 w 609614"/>
              <a:gd name="connsiteY91" fmla="*/ 98227 h 608697"/>
              <a:gd name="connsiteX92" fmla="*/ 196595 w 609614"/>
              <a:gd name="connsiteY92" fmla="*/ 98227 h 608697"/>
              <a:gd name="connsiteX93" fmla="*/ 157361 w 609614"/>
              <a:gd name="connsiteY93" fmla="*/ 78539 h 608697"/>
              <a:gd name="connsiteX94" fmla="*/ 176978 w 609614"/>
              <a:gd name="connsiteY94" fmla="*/ 78539 h 608697"/>
              <a:gd name="connsiteX95" fmla="*/ 176978 w 609614"/>
              <a:gd name="connsiteY95" fmla="*/ 98227 h 608697"/>
              <a:gd name="connsiteX96" fmla="*/ 157361 w 609614"/>
              <a:gd name="connsiteY96" fmla="*/ 98227 h 608697"/>
              <a:gd name="connsiteX97" fmla="*/ 137631 w 609614"/>
              <a:gd name="connsiteY97" fmla="*/ 58909 h 608697"/>
              <a:gd name="connsiteX98" fmla="*/ 137631 w 609614"/>
              <a:gd name="connsiteY98" fmla="*/ 176728 h 608697"/>
              <a:gd name="connsiteX99" fmla="*/ 216356 w 609614"/>
              <a:gd name="connsiteY99" fmla="*/ 255242 h 608697"/>
              <a:gd name="connsiteX100" fmla="*/ 189530 w 609614"/>
              <a:gd name="connsiteY100" fmla="*/ 314152 h 608697"/>
              <a:gd name="connsiteX101" fmla="*/ 206492 w 609614"/>
              <a:gd name="connsiteY101" fmla="*/ 314152 h 608697"/>
              <a:gd name="connsiteX102" fmla="*/ 268625 w 609614"/>
              <a:gd name="connsiteY102" fmla="*/ 353455 h 608697"/>
              <a:gd name="connsiteX103" fmla="*/ 570344 w 609614"/>
              <a:gd name="connsiteY103" fmla="*/ 353455 h 608697"/>
              <a:gd name="connsiteX104" fmla="*/ 570344 w 609614"/>
              <a:gd name="connsiteY104" fmla="*/ 58909 h 608697"/>
              <a:gd name="connsiteX105" fmla="*/ 117996 w 609614"/>
              <a:gd name="connsiteY105" fmla="*/ 19605 h 608697"/>
              <a:gd name="connsiteX106" fmla="*/ 117996 w 609614"/>
              <a:gd name="connsiteY106" fmla="*/ 39303 h 608697"/>
              <a:gd name="connsiteX107" fmla="*/ 589979 w 609614"/>
              <a:gd name="connsiteY107" fmla="*/ 39303 h 608697"/>
              <a:gd name="connsiteX108" fmla="*/ 589979 w 609614"/>
              <a:gd name="connsiteY108" fmla="*/ 19605 h 608697"/>
              <a:gd name="connsiteX109" fmla="*/ 98360 w 609614"/>
              <a:gd name="connsiteY109" fmla="*/ 0 h 608697"/>
              <a:gd name="connsiteX110" fmla="*/ 609614 w 609614"/>
              <a:gd name="connsiteY110" fmla="*/ 0 h 608697"/>
              <a:gd name="connsiteX111" fmla="*/ 609614 w 609614"/>
              <a:gd name="connsiteY111" fmla="*/ 58909 h 608697"/>
              <a:gd name="connsiteX112" fmla="*/ 589979 w 609614"/>
              <a:gd name="connsiteY112" fmla="*/ 58909 h 608697"/>
              <a:gd name="connsiteX113" fmla="*/ 589979 w 609614"/>
              <a:gd name="connsiteY113" fmla="*/ 373061 h 608697"/>
              <a:gd name="connsiteX114" fmla="*/ 363851 w 609614"/>
              <a:gd name="connsiteY114" fmla="*/ 373061 h 608697"/>
              <a:gd name="connsiteX115" fmla="*/ 363851 w 609614"/>
              <a:gd name="connsiteY115" fmla="*/ 453416 h 608697"/>
              <a:gd name="connsiteX116" fmla="*/ 383486 w 609614"/>
              <a:gd name="connsiteY116" fmla="*/ 481122 h 608697"/>
              <a:gd name="connsiteX117" fmla="*/ 353987 w 609614"/>
              <a:gd name="connsiteY117" fmla="*/ 510577 h 608697"/>
              <a:gd name="connsiteX118" fmla="*/ 324489 w 609614"/>
              <a:gd name="connsiteY118" fmla="*/ 481122 h 608697"/>
              <a:gd name="connsiteX119" fmla="*/ 344124 w 609614"/>
              <a:gd name="connsiteY119" fmla="*/ 453416 h 608697"/>
              <a:gd name="connsiteX120" fmla="*/ 344124 w 609614"/>
              <a:gd name="connsiteY120" fmla="*/ 373061 h 608697"/>
              <a:gd name="connsiteX121" fmla="*/ 274525 w 609614"/>
              <a:gd name="connsiteY121" fmla="*/ 373061 h 608697"/>
              <a:gd name="connsiteX122" fmla="*/ 275354 w 609614"/>
              <a:gd name="connsiteY122" fmla="*/ 382910 h 608697"/>
              <a:gd name="connsiteX123" fmla="*/ 275354 w 609614"/>
              <a:gd name="connsiteY123" fmla="*/ 520334 h 608697"/>
              <a:gd name="connsiteX124" fmla="*/ 235992 w 609614"/>
              <a:gd name="connsiteY124" fmla="*/ 559637 h 608697"/>
              <a:gd name="connsiteX125" fmla="*/ 216356 w 609614"/>
              <a:gd name="connsiteY125" fmla="*/ 554206 h 608697"/>
              <a:gd name="connsiteX126" fmla="*/ 216356 w 609614"/>
              <a:gd name="connsiteY126" fmla="*/ 608697 h 608697"/>
              <a:gd name="connsiteX127" fmla="*/ 196629 w 609614"/>
              <a:gd name="connsiteY127" fmla="*/ 608697 h 608697"/>
              <a:gd name="connsiteX128" fmla="*/ 196629 w 609614"/>
              <a:gd name="connsiteY128" fmla="*/ 540031 h 608697"/>
              <a:gd name="connsiteX129" fmla="*/ 78633 w 609614"/>
              <a:gd name="connsiteY129" fmla="*/ 540031 h 608697"/>
              <a:gd name="connsiteX130" fmla="*/ 78633 w 609614"/>
              <a:gd name="connsiteY130" fmla="*/ 608697 h 608697"/>
              <a:gd name="connsiteX131" fmla="*/ 58998 w 609614"/>
              <a:gd name="connsiteY131" fmla="*/ 608697 h 608697"/>
              <a:gd name="connsiteX132" fmla="*/ 58998 w 609614"/>
              <a:gd name="connsiteY132" fmla="*/ 554206 h 608697"/>
              <a:gd name="connsiteX133" fmla="*/ 39362 w 609614"/>
              <a:gd name="connsiteY133" fmla="*/ 559637 h 608697"/>
              <a:gd name="connsiteX134" fmla="*/ 0 w 609614"/>
              <a:gd name="connsiteY134" fmla="*/ 520334 h 608697"/>
              <a:gd name="connsiteX135" fmla="*/ 0 w 609614"/>
              <a:gd name="connsiteY135" fmla="*/ 382910 h 608697"/>
              <a:gd name="connsiteX136" fmla="*/ 68861 w 609614"/>
              <a:gd name="connsiteY136" fmla="*/ 314152 h 608697"/>
              <a:gd name="connsiteX137" fmla="*/ 85823 w 609614"/>
              <a:gd name="connsiteY137" fmla="*/ 314152 h 608697"/>
              <a:gd name="connsiteX138" fmla="*/ 58998 w 609614"/>
              <a:gd name="connsiteY138" fmla="*/ 255242 h 608697"/>
              <a:gd name="connsiteX139" fmla="*/ 117996 w 609614"/>
              <a:gd name="connsiteY139" fmla="*/ 179305 h 608697"/>
              <a:gd name="connsiteX140" fmla="*/ 117996 w 609614"/>
              <a:gd name="connsiteY140" fmla="*/ 58909 h 608697"/>
              <a:gd name="connsiteX141" fmla="*/ 98360 w 609614"/>
              <a:gd name="connsiteY141" fmla="*/ 58909 h 6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609614" h="608697">
                <a:moveTo>
                  <a:pt x="127864" y="579271"/>
                </a:moveTo>
                <a:lnTo>
                  <a:pt x="147481" y="579271"/>
                </a:lnTo>
                <a:lnTo>
                  <a:pt x="147481" y="608697"/>
                </a:lnTo>
                <a:lnTo>
                  <a:pt x="127864" y="608697"/>
                </a:lnTo>
                <a:close/>
                <a:moveTo>
                  <a:pt x="353987" y="471273"/>
                </a:moveTo>
                <a:cubicBezTo>
                  <a:pt x="348549" y="471273"/>
                  <a:pt x="344124" y="475691"/>
                  <a:pt x="344124" y="481122"/>
                </a:cubicBezTo>
                <a:cubicBezTo>
                  <a:pt x="344124" y="486461"/>
                  <a:pt x="348549" y="490879"/>
                  <a:pt x="353987" y="490879"/>
                </a:cubicBezTo>
                <a:cubicBezTo>
                  <a:pt x="359426" y="490879"/>
                  <a:pt x="363851" y="486461"/>
                  <a:pt x="363851" y="481122"/>
                </a:cubicBezTo>
                <a:cubicBezTo>
                  <a:pt x="363851" y="475691"/>
                  <a:pt x="359426" y="471273"/>
                  <a:pt x="353987" y="471273"/>
                </a:cubicBezTo>
                <a:close/>
                <a:moveTo>
                  <a:pt x="118825" y="333849"/>
                </a:moveTo>
                <a:lnTo>
                  <a:pt x="137631" y="357413"/>
                </a:lnTo>
                <a:lnTo>
                  <a:pt x="156528" y="333849"/>
                </a:lnTo>
                <a:close/>
                <a:moveTo>
                  <a:pt x="68861" y="333849"/>
                </a:moveTo>
                <a:cubicBezTo>
                  <a:pt x="41759" y="333849"/>
                  <a:pt x="19635" y="355848"/>
                  <a:pt x="19635" y="382910"/>
                </a:cubicBezTo>
                <a:lnTo>
                  <a:pt x="19635" y="520334"/>
                </a:lnTo>
                <a:cubicBezTo>
                  <a:pt x="19635" y="531195"/>
                  <a:pt x="28485" y="540031"/>
                  <a:pt x="39362" y="540031"/>
                </a:cubicBezTo>
                <a:cubicBezTo>
                  <a:pt x="50148" y="540031"/>
                  <a:pt x="58998" y="531195"/>
                  <a:pt x="58998" y="520334"/>
                </a:cubicBezTo>
                <a:lnTo>
                  <a:pt x="58998" y="373061"/>
                </a:lnTo>
                <a:lnTo>
                  <a:pt x="78633" y="373061"/>
                </a:lnTo>
                <a:lnTo>
                  <a:pt x="78633" y="520334"/>
                </a:lnTo>
                <a:lnTo>
                  <a:pt x="196629" y="520334"/>
                </a:lnTo>
                <a:lnTo>
                  <a:pt x="196629" y="373061"/>
                </a:lnTo>
                <a:lnTo>
                  <a:pt x="216356" y="373061"/>
                </a:lnTo>
                <a:lnTo>
                  <a:pt x="216356" y="520334"/>
                </a:lnTo>
                <a:cubicBezTo>
                  <a:pt x="216356" y="531195"/>
                  <a:pt x="225114" y="540031"/>
                  <a:pt x="235992" y="540031"/>
                </a:cubicBezTo>
                <a:cubicBezTo>
                  <a:pt x="246869" y="540031"/>
                  <a:pt x="255627" y="531195"/>
                  <a:pt x="255627" y="520334"/>
                </a:cubicBezTo>
                <a:lnTo>
                  <a:pt x="255627" y="382910"/>
                </a:lnTo>
                <a:cubicBezTo>
                  <a:pt x="255627" y="355848"/>
                  <a:pt x="233594" y="333849"/>
                  <a:pt x="206492" y="333849"/>
                </a:cubicBezTo>
                <a:lnTo>
                  <a:pt x="181695" y="333849"/>
                </a:lnTo>
                <a:lnTo>
                  <a:pt x="137631" y="388800"/>
                </a:lnTo>
                <a:lnTo>
                  <a:pt x="93567" y="333849"/>
                </a:lnTo>
                <a:close/>
                <a:moveTo>
                  <a:pt x="265473" y="265114"/>
                </a:moveTo>
                <a:cubicBezTo>
                  <a:pt x="260033" y="265114"/>
                  <a:pt x="255608" y="269532"/>
                  <a:pt x="255608" y="274963"/>
                </a:cubicBezTo>
                <a:cubicBezTo>
                  <a:pt x="255608" y="280302"/>
                  <a:pt x="260033" y="284721"/>
                  <a:pt x="265473" y="284721"/>
                </a:cubicBezTo>
                <a:cubicBezTo>
                  <a:pt x="270912" y="284721"/>
                  <a:pt x="275337" y="280302"/>
                  <a:pt x="275337" y="274963"/>
                </a:cubicBezTo>
                <a:cubicBezTo>
                  <a:pt x="275337" y="269532"/>
                  <a:pt x="270912" y="265114"/>
                  <a:pt x="265473" y="265114"/>
                </a:cubicBezTo>
                <a:close/>
                <a:moveTo>
                  <a:pt x="442481" y="235658"/>
                </a:moveTo>
                <a:cubicBezTo>
                  <a:pt x="437042" y="235658"/>
                  <a:pt x="432617" y="240076"/>
                  <a:pt x="432617" y="245507"/>
                </a:cubicBezTo>
                <a:cubicBezTo>
                  <a:pt x="432617" y="250846"/>
                  <a:pt x="437042" y="255265"/>
                  <a:pt x="442481" y="255265"/>
                </a:cubicBezTo>
                <a:cubicBezTo>
                  <a:pt x="447920" y="255265"/>
                  <a:pt x="452346" y="250846"/>
                  <a:pt x="452346" y="245507"/>
                </a:cubicBezTo>
                <a:cubicBezTo>
                  <a:pt x="452346" y="240076"/>
                  <a:pt x="447920" y="235658"/>
                  <a:pt x="442481" y="235658"/>
                </a:cubicBezTo>
                <a:close/>
                <a:moveTo>
                  <a:pt x="137631" y="196333"/>
                </a:moveTo>
                <a:cubicBezTo>
                  <a:pt x="105090" y="196333"/>
                  <a:pt x="78633" y="222750"/>
                  <a:pt x="78633" y="255242"/>
                </a:cubicBezTo>
                <a:cubicBezTo>
                  <a:pt x="78633" y="287735"/>
                  <a:pt x="105090" y="314152"/>
                  <a:pt x="137631" y="314152"/>
                </a:cubicBezTo>
                <a:cubicBezTo>
                  <a:pt x="170172" y="314152"/>
                  <a:pt x="196629" y="287735"/>
                  <a:pt x="196629" y="255242"/>
                </a:cubicBezTo>
                <a:cubicBezTo>
                  <a:pt x="196629" y="222750"/>
                  <a:pt x="170172" y="196333"/>
                  <a:pt x="137631" y="196333"/>
                </a:cubicBezTo>
                <a:close/>
                <a:moveTo>
                  <a:pt x="353977" y="166897"/>
                </a:moveTo>
                <a:cubicBezTo>
                  <a:pt x="348538" y="166897"/>
                  <a:pt x="344112" y="171315"/>
                  <a:pt x="344112" y="176746"/>
                </a:cubicBezTo>
                <a:cubicBezTo>
                  <a:pt x="344112" y="182177"/>
                  <a:pt x="348538" y="186595"/>
                  <a:pt x="353977" y="186595"/>
                </a:cubicBezTo>
                <a:cubicBezTo>
                  <a:pt x="359416" y="186595"/>
                  <a:pt x="363841" y="182177"/>
                  <a:pt x="363841" y="176746"/>
                </a:cubicBezTo>
                <a:cubicBezTo>
                  <a:pt x="363841" y="171315"/>
                  <a:pt x="359416" y="166897"/>
                  <a:pt x="353977" y="166897"/>
                </a:cubicBezTo>
                <a:close/>
                <a:moveTo>
                  <a:pt x="521121" y="117834"/>
                </a:moveTo>
                <a:cubicBezTo>
                  <a:pt x="515681" y="117834"/>
                  <a:pt x="511348" y="122252"/>
                  <a:pt x="511348" y="127683"/>
                </a:cubicBezTo>
                <a:cubicBezTo>
                  <a:pt x="511348" y="133022"/>
                  <a:pt x="515681" y="137441"/>
                  <a:pt x="521121" y="137441"/>
                </a:cubicBezTo>
                <a:cubicBezTo>
                  <a:pt x="526560" y="137441"/>
                  <a:pt x="530985" y="133022"/>
                  <a:pt x="530985" y="127683"/>
                </a:cubicBezTo>
                <a:cubicBezTo>
                  <a:pt x="530985" y="122252"/>
                  <a:pt x="526560" y="117834"/>
                  <a:pt x="521121" y="117834"/>
                </a:cubicBezTo>
                <a:close/>
                <a:moveTo>
                  <a:pt x="521121" y="98227"/>
                </a:moveTo>
                <a:cubicBezTo>
                  <a:pt x="537439" y="98227"/>
                  <a:pt x="550622" y="111390"/>
                  <a:pt x="550622" y="127683"/>
                </a:cubicBezTo>
                <a:cubicBezTo>
                  <a:pt x="550622" y="143884"/>
                  <a:pt x="537439" y="157139"/>
                  <a:pt x="521121" y="157139"/>
                </a:cubicBezTo>
                <a:cubicBezTo>
                  <a:pt x="519646" y="157139"/>
                  <a:pt x="518263" y="156863"/>
                  <a:pt x="516880" y="156679"/>
                </a:cubicBezTo>
                <a:lnTo>
                  <a:pt x="467650" y="230411"/>
                </a:lnTo>
                <a:cubicBezTo>
                  <a:pt x="470323" y="234829"/>
                  <a:pt x="471983" y="239892"/>
                  <a:pt x="471983" y="245507"/>
                </a:cubicBezTo>
                <a:cubicBezTo>
                  <a:pt x="471983" y="261708"/>
                  <a:pt x="458707" y="274963"/>
                  <a:pt x="442481" y="274963"/>
                </a:cubicBezTo>
                <a:cubicBezTo>
                  <a:pt x="426255" y="274963"/>
                  <a:pt x="412980" y="261708"/>
                  <a:pt x="412980" y="245507"/>
                </a:cubicBezTo>
                <a:cubicBezTo>
                  <a:pt x="412980" y="241457"/>
                  <a:pt x="413809" y="237499"/>
                  <a:pt x="415285" y="234001"/>
                </a:cubicBezTo>
                <a:lnTo>
                  <a:pt x="373153" y="198930"/>
                </a:lnTo>
                <a:cubicBezTo>
                  <a:pt x="367990" y="203440"/>
                  <a:pt x="361352" y="206202"/>
                  <a:pt x="353977" y="206202"/>
                </a:cubicBezTo>
                <a:cubicBezTo>
                  <a:pt x="349736" y="206202"/>
                  <a:pt x="345772" y="205281"/>
                  <a:pt x="342176" y="203717"/>
                </a:cubicBezTo>
                <a:lnTo>
                  <a:pt x="291563" y="261524"/>
                </a:lnTo>
                <a:cubicBezTo>
                  <a:pt x="293683" y="265482"/>
                  <a:pt x="294974" y="270085"/>
                  <a:pt x="294974" y="274963"/>
                </a:cubicBezTo>
                <a:cubicBezTo>
                  <a:pt x="294974" y="291164"/>
                  <a:pt x="281698" y="304419"/>
                  <a:pt x="265473" y="304419"/>
                </a:cubicBezTo>
                <a:cubicBezTo>
                  <a:pt x="249247" y="304419"/>
                  <a:pt x="235971" y="291164"/>
                  <a:pt x="235971" y="274963"/>
                </a:cubicBezTo>
                <a:cubicBezTo>
                  <a:pt x="235971" y="258670"/>
                  <a:pt x="249247" y="245507"/>
                  <a:pt x="265473" y="245507"/>
                </a:cubicBezTo>
                <a:cubicBezTo>
                  <a:pt x="269713" y="245507"/>
                  <a:pt x="273678" y="246336"/>
                  <a:pt x="277273" y="247993"/>
                </a:cubicBezTo>
                <a:lnTo>
                  <a:pt x="327887" y="190185"/>
                </a:lnTo>
                <a:cubicBezTo>
                  <a:pt x="325766" y="186135"/>
                  <a:pt x="324475" y="181625"/>
                  <a:pt x="324475" y="176746"/>
                </a:cubicBezTo>
                <a:cubicBezTo>
                  <a:pt x="324475" y="160545"/>
                  <a:pt x="337751" y="147290"/>
                  <a:pt x="353977" y="147290"/>
                </a:cubicBezTo>
                <a:cubicBezTo>
                  <a:pt x="370203" y="147290"/>
                  <a:pt x="383478" y="160545"/>
                  <a:pt x="383478" y="176746"/>
                </a:cubicBezTo>
                <a:cubicBezTo>
                  <a:pt x="383478" y="178403"/>
                  <a:pt x="383294" y="179968"/>
                  <a:pt x="383017" y="181532"/>
                </a:cubicBezTo>
                <a:lnTo>
                  <a:pt x="428745" y="219549"/>
                </a:lnTo>
                <a:cubicBezTo>
                  <a:pt x="432801" y="217340"/>
                  <a:pt x="437503" y="216051"/>
                  <a:pt x="442481" y="216051"/>
                </a:cubicBezTo>
                <a:cubicBezTo>
                  <a:pt x="445984" y="216051"/>
                  <a:pt x="449303" y="216696"/>
                  <a:pt x="452346" y="217892"/>
                </a:cubicBezTo>
                <a:lnTo>
                  <a:pt x="499456" y="147382"/>
                </a:lnTo>
                <a:cubicBezTo>
                  <a:pt x="494662" y="142135"/>
                  <a:pt x="491619" y="135323"/>
                  <a:pt x="491619" y="127683"/>
                </a:cubicBezTo>
                <a:cubicBezTo>
                  <a:pt x="491619" y="111390"/>
                  <a:pt x="504895" y="98227"/>
                  <a:pt x="521121" y="98227"/>
                </a:cubicBezTo>
                <a:close/>
                <a:moveTo>
                  <a:pt x="235971" y="78539"/>
                </a:moveTo>
                <a:lnTo>
                  <a:pt x="255588" y="78539"/>
                </a:lnTo>
                <a:lnTo>
                  <a:pt x="255588" y="98227"/>
                </a:lnTo>
                <a:lnTo>
                  <a:pt x="235971" y="98227"/>
                </a:lnTo>
                <a:close/>
                <a:moveTo>
                  <a:pt x="196595" y="78539"/>
                </a:moveTo>
                <a:lnTo>
                  <a:pt x="216353" y="78539"/>
                </a:lnTo>
                <a:lnTo>
                  <a:pt x="216353" y="98227"/>
                </a:lnTo>
                <a:lnTo>
                  <a:pt x="196595" y="98227"/>
                </a:lnTo>
                <a:close/>
                <a:moveTo>
                  <a:pt x="157361" y="78539"/>
                </a:moveTo>
                <a:lnTo>
                  <a:pt x="176978" y="78539"/>
                </a:lnTo>
                <a:lnTo>
                  <a:pt x="176978" y="98227"/>
                </a:lnTo>
                <a:lnTo>
                  <a:pt x="157361" y="98227"/>
                </a:lnTo>
                <a:close/>
                <a:moveTo>
                  <a:pt x="137631" y="58909"/>
                </a:moveTo>
                <a:lnTo>
                  <a:pt x="137631" y="176728"/>
                </a:lnTo>
                <a:cubicBezTo>
                  <a:pt x="181049" y="176728"/>
                  <a:pt x="216356" y="211981"/>
                  <a:pt x="216356" y="255242"/>
                </a:cubicBezTo>
                <a:cubicBezTo>
                  <a:pt x="216356" y="278714"/>
                  <a:pt x="205939" y="299792"/>
                  <a:pt x="189530" y="314152"/>
                </a:cubicBezTo>
                <a:lnTo>
                  <a:pt x="206492" y="314152"/>
                </a:lnTo>
                <a:cubicBezTo>
                  <a:pt x="233871" y="314152"/>
                  <a:pt x="257471" y="330260"/>
                  <a:pt x="268625" y="353455"/>
                </a:cubicBezTo>
                <a:lnTo>
                  <a:pt x="570344" y="353455"/>
                </a:lnTo>
                <a:lnTo>
                  <a:pt x="570344" y="58909"/>
                </a:lnTo>
                <a:close/>
                <a:moveTo>
                  <a:pt x="117996" y="19605"/>
                </a:moveTo>
                <a:lnTo>
                  <a:pt x="117996" y="39303"/>
                </a:lnTo>
                <a:lnTo>
                  <a:pt x="589979" y="39303"/>
                </a:lnTo>
                <a:lnTo>
                  <a:pt x="589979" y="19605"/>
                </a:lnTo>
                <a:close/>
                <a:moveTo>
                  <a:pt x="98360" y="0"/>
                </a:moveTo>
                <a:lnTo>
                  <a:pt x="609614" y="0"/>
                </a:lnTo>
                <a:lnTo>
                  <a:pt x="609614" y="58909"/>
                </a:lnTo>
                <a:lnTo>
                  <a:pt x="589979" y="58909"/>
                </a:lnTo>
                <a:lnTo>
                  <a:pt x="589979" y="373061"/>
                </a:lnTo>
                <a:lnTo>
                  <a:pt x="363851" y="373061"/>
                </a:lnTo>
                <a:lnTo>
                  <a:pt x="363851" y="453416"/>
                </a:lnTo>
                <a:cubicBezTo>
                  <a:pt x="375282" y="457466"/>
                  <a:pt x="383486" y="468328"/>
                  <a:pt x="383486" y="481122"/>
                </a:cubicBezTo>
                <a:cubicBezTo>
                  <a:pt x="383486" y="497322"/>
                  <a:pt x="370212" y="510577"/>
                  <a:pt x="353987" y="510577"/>
                </a:cubicBezTo>
                <a:cubicBezTo>
                  <a:pt x="337763" y="510577"/>
                  <a:pt x="324489" y="497322"/>
                  <a:pt x="324489" y="481122"/>
                </a:cubicBezTo>
                <a:cubicBezTo>
                  <a:pt x="324489" y="468328"/>
                  <a:pt x="332693" y="457466"/>
                  <a:pt x="344124" y="453416"/>
                </a:cubicBezTo>
                <a:lnTo>
                  <a:pt x="344124" y="373061"/>
                </a:lnTo>
                <a:lnTo>
                  <a:pt x="274525" y="373061"/>
                </a:lnTo>
                <a:cubicBezTo>
                  <a:pt x="274986" y="376282"/>
                  <a:pt x="275354" y="379596"/>
                  <a:pt x="275354" y="382910"/>
                </a:cubicBezTo>
                <a:lnTo>
                  <a:pt x="275354" y="520334"/>
                </a:lnTo>
                <a:cubicBezTo>
                  <a:pt x="275354" y="542056"/>
                  <a:pt x="257655" y="559637"/>
                  <a:pt x="235992" y="559637"/>
                </a:cubicBezTo>
                <a:cubicBezTo>
                  <a:pt x="228801" y="559637"/>
                  <a:pt x="222164" y="557520"/>
                  <a:pt x="216356" y="554206"/>
                </a:cubicBezTo>
                <a:lnTo>
                  <a:pt x="216356" y="608697"/>
                </a:lnTo>
                <a:lnTo>
                  <a:pt x="196629" y="608697"/>
                </a:lnTo>
                <a:lnTo>
                  <a:pt x="196629" y="540031"/>
                </a:lnTo>
                <a:lnTo>
                  <a:pt x="78633" y="540031"/>
                </a:lnTo>
                <a:lnTo>
                  <a:pt x="78633" y="608697"/>
                </a:lnTo>
                <a:lnTo>
                  <a:pt x="58998" y="608697"/>
                </a:lnTo>
                <a:lnTo>
                  <a:pt x="58998" y="554206"/>
                </a:lnTo>
                <a:cubicBezTo>
                  <a:pt x="53190" y="557520"/>
                  <a:pt x="46553" y="559637"/>
                  <a:pt x="39362" y="559637"/>
                </a:cubicBezTo>
                <a:cubicBezTo>
                  <a:pt x="17607" y="559637"/>
                  <a:pt x="0" y="542056"/>
                  <a:pt x="0" y="520334"/>
                </a:cubicBezTo>
                <a:lnTo>
                  <a:pt x="0" y="382910"/>
                </a:lnTo>
                <a:cubicBezTo>
                  <a:pt x="0" y="344987"/>
                  <a:pt x="30881" y="314152"/>
                  <a:pt x="68861" y="314152"/>
                </a:cubicBezTo>
                <a:lnTo>
                  <a:pt x="85823" y="314152"/>
                </a:lnTo>
                <a:cubicBezTo>
                  <a:pt x="69414" y="299792"/>
                  <a:pt x="58998" y="278714"/>
                  <a:pt x="58998" y="255242"/>
                </a:cubicBezTo>
                <a:cubicBezTo>
                  <a:pt x="58998" y="218792"/>
                  <a:pt x="84164" y="188049"/>
                  <a:pt x="117996" y="179305"/>
                </a:cubicBezTo>
                <a:lnTo>
                  <a:pt x="117996" y="58909"/>
                </a:lnTo>
                <a:lnTo>
                  <a:pt x="98360" y="58909"/>
                </a:lnTo>
                <a:close/>
              </a:path>
            </a:pathLst>
          </a:custGeom>
          <a:solidFill>
            <a:schemeClr val="bg1"/>
          </a:solidFill>
          <a:ln>
            <a:noFill/>
          </a:ln>
        </p:spPr>
      </p:sp>
      <p:grpSp>
        <p:nvGrpSpPr>
          <p:cNvPr id="86" name="î$1íde"/>
          <p:cNvGrpSpPr/>
          <p:nvPr/>
        </p:nvGrpSpPr>
        <p:grpSpPr>
          <a:xfrm rot="0">
            <a:off x="2798445" y="1991360"/>
            <a:ext cx="6872605" cy="3757295"/>
            <a:chOff x="1740215" y="2198819"/>
            <a:chExt cx="2601366" cy="2619455"/>
          </a:xfrm>
        </p:grpSpPr>
        <p:grpSp>
          <p:nvGrpSpPr>
            <p:cNvPr id="128" name="îslïḓè"/>
            <p:cNvGrpSpPr/>
            <p:nvPr/>
          </p:nvGrpSpPr>
          <p:grpSpPr>
            <a:xfrm>
              <a:off x="1740215" y="2198819"/>
              <a:ext cx="2601366" cy="2619455"/>
              <a:chOff x="2582905" y="2616198"/>
              <a:chExt cx="1076900" cy="1084389"/>
            </a:xfrm>
          </p:grpSpPr>
          <p:grpSp>
            <p:nvGrpSpPr>
              <p:cNvPr id="130" name="îsḻiḍè"/>
              <p:cNvGrpSpPr/>
              <p:nvPr/>
            </p:nvGrpSpPr>
            <p:grpSpPr>
              <a:xfrm>
                <a:off x="2582905" y="2616198"/>
                <a:ext cx="1076900" cy="1084389"/>
                <a:chOff x="721926" y="3827665"/>
                <a:chExt cx="2227443" cy="2242936"/>
              </a:xfrm>
            </p:grpSpPr>
            <p:sp>
              <p:nvSpPr>
                <p:cNvPr id="132" name="ïSļiḋé"/>
                <p:cNvSpPr/>
                <p:nvPr/>
              </p:nvSpPr>
              <p:spPr bwMode="auto">
                <a:xfrm>
                  <a:off x="721926" y="3827665"/>
                  <a:ext cx="1125537" cy="1716089"/>
                </a:xfrm>
                <a:custGeom>
                  <a:avLst/>
                  <a:gdLst>
                    <a:gd name="T0" fmla="*/ 1004 w 8508"/>
                    <a:gd name="T1" fmla="*/ 12737 h 12977"/>
                    <a:gd name="T2" fmla="*/ 820 w 8508"/>
                    <a:gd name="T3" fmla="*/ 12369 h 12977"/>
                    <a:gd name="T4" fmla="*/ 653 w 8508"/>
                    <a:gd name="T5" fmla="*/ 11991 h 12977"/>
                    <a:gd name="T6" fmla="*/ 505 w 8508"/>
                    <a:gd name="T7" fmla="*/ 11604 h 12977"/>
                    <a:gd name="T8" fmla="*/ 373 w 8508"/>
                    <a:gd name="T9" fmla="*/ 11208 h 12977"/>
                    <a:gd name="T10" fmla="*/ 262 w 8508"/>
                    <a:gd name="T11" fmla="*/ 10804 h 12977"/>
                    <a:gd name="T12" fmla="*/ 169 w 8508"/>
                    <a:gd name="T13" fmla="*/ 10393 h 12977"/>
                    <a:gd name="T14" fmla="*/ 96 w 8508"/>
                    <a:gd name="T15" fmla="*/ 9975 h 12977"/>
                    <a:gd name="T16" fmla="*/ 43 w 8508"/>
                    <a:gd name="T17" fmla="*/ 9549 h 12977"/>
                    <a:gd name="T18" fmla="*/ 11 w 8508"/>
                    <a:gd name="T19" fmla="*/ 9118 h 12977"/>
                    <a:gd name="T20" fmla="*/ 0 w 8508"/>
                    <a:gd name="T21" fmla="*/ 8681 h 12977"/>
                    <a:gd name="T22" fmla="*/ 98 w 8508"/>
                    <a:gd name="T23" fmla="*/ 7374 h 12977"/>
                    <a:gd name="T24" fmla="*/ 381 w 8508"/>
                    <a:gd name="T25" fmla="*/ 6128 h 12977"/>
                    <a:gd name="T26" fmla="*/ 837 w 8508"/>
                    <a:gd name="T27" fmla="*/ 4958 h 12977"/>
                    <a:gd name="T28" fmla="*/ 1449 w 8508"/>
                    <a:gd name="T29" fmla="*/ 3877 h 12977"/>
                    <a:gd name="T30" fmla="*/ 2205 w 8508"/>
                    <a:gd name="T31" fmla="*/ 2899 h 12977"/>
                    <a:gd name="T32" fmla="*/ 3090 w 8508"/>
                    <a:gd name="T33" fmla="*/ 2039 h 12977"/>
                    <a:gd name="T34" fmla="*/ 4089 w 8508"/>
                    <a:gd name="T35" fmla="*/ 1311 h 12977"/>
                    <a:gd name="T36" fmla="*/ 5190 w 8508"/>
                    <a:gd name="T37" fmla="*/ 729 h 12977"/>
                    <a:gd name="T38" fmla="*/ 6377 w 8508"/>
                    <a:gd name="T39" fmla="*/ 308 h 12977"/>
                    <a:gd name="T40" fmla="*/ 7636 w 8508"/>
                    <a:gd name="T41" fmla="*/ 61 h 12977"/>
                    <a:gd name="T42" fmla="*/ 8508 w 8508"/>
                    <a:gd name="T43" fmla="*/ 4795 h 12977"/>
                    <a:gd name="T44" fmla="*/ 7939 w 8508"/>
                    <a:gd name="T45" fmla="*/ 4863 h 12977"/>
                    <a:gd name="T46" fmla="*/ 7398 w 8508"/>
                    <a:gd name="T47" fmla="*/ 5008 h 12977"/>
                    <a:gd name="T48" fmla="*/ 6890 w 8508"/>
                    <a:gd name="T49" fmla="*/ 5227 h 12977"/>
                    <a:gd name="T50" fmla="*/ 6424 w 8508"/>
                    <a:gd name="T51" fmla="*/ 5514 h 12977"/>
                    <a:gd name="T52" fmla="*/ 6004 w 8508"/>
                    <a:gd name="T53" fmla="*/ 5860 h 12977"/>
                    <a:gd name="T54" fmla="*/ 5636 w 8508"/>
                    <a:gd name="T55" fmla="*/ 6262 h 12977"/>
                    <a:gd name="T56" fmla="*/ 5326 w 8508"/>
                    <a:gd name="T57" fmla="*/ 6712 h 12977"/>
                    <a:gd name="T58" fmla="*/ 5082 w 8508"/>
                    <a:gd name="T59" fmla="*/ 7205 h 12977"/>
                    <a:gd name="T60" fmla="*/ 4909 w 8508"/>
                    <a:gd name="T61" fmla="*/ 7734 h 12977"/>
                    <a:gd name="T62" fmla="*/ 4812 w 8508"/>
                    <a:gd name="T63" fmla="*/ 8293 h 12977"/>
                    <a:gd name="T64" fmla="*/ 4792 w 8508"/>
                    <a:gd name="T65" fmla="*/ 8745 h 12977"/>
                    <a:gd name="T66" fmla="*/ 4801 w 8508"/>
                    <a:gd name="T67" fmla="*/ 8937 h 12977"/>
                    <a:gd name="T68" fmla="*/ 4817 w 8508"/>
                    <a:gd name="T69" fmla="*/ 9127 h 12977"/>
                    <a:gd name="T70" fmla="*/ 4843 w 8508"/>
                    <a:gd name="T71" fmla="*/ 9314 h 12977"/>
                    <a:gd name="T72" fmla="*/ 4878 w 8508"/>
                    <a:gd name="T73" fmla="*/ 9497 h 12977"/>
                    <a:gd name="T74" fmla="*/ 4922 w 8508"/>
                    <a:gd name="T75" fmla="*/ 9678 h 12977"/>
                    <a:gd name="T76" fmla="*/ 4973 w 8508"/>
                    <a:gd name="T77" fmla="*/ 9855 h 12977"/>
                    <a:gd name="T78" fmla="*/ 5032 w 8508"/>
                    <a:gd name="T79" fmla="*/ 10029 h 12977"/>
                    <a:gd name="T80" fmla="*/ 5101 w 8508"/>
                    <a:gd name="T81" fmla="*/ 10199 h 12977"/>
                    <a:gd name="T82" fmla="*/ 5176 w 8508"/>
                    <a:gd name="T83" fmla="*/ 10365 h 12977"/>
                    <a:gd name="T84" fmla="*/ 5258 w 8508"/>
                    <a:gd name="T85" fmla="*/ 10527 h 12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508" h="12977">
                      <a:moveTo>
                        <a:pt x="1135" y="12977"/>
                      </a:moveTo>
                      <a:lnTo>
                        <a:pt x="1069" y="12857"/>
                      </a:lnTo>
                      <a:lnTo>
                        <a:pt x="1004" y="12737"/>
                      </a:lnTo>
                      <a:lnTo>
                        <a:pt x="941" y="12615"/>
                      </a:lnTo>
                      <a:lnTo>
                        <a:pt x="879" y="12493"/>
                      </a:lnTo>
                      <a:lnTo>
                        <a:pt x="820" y="12369"/>
                      </a:lnTo>
                      <a:lnTo>
                        <a:pt x="763" y="12244"/>
                      </a:lnTo>
                      <a:lnTo>
                        <a:pt x="706" y="12118"/>
                      </a:lnTo>
                      <a:lnTo>
                        <a:pt x="653" y="11991"/>
                      </a:lnTo>
                      <a:lnTo>
                        <a:pt x="601" y="11863"/>
                      </a:lnTo>
                      <a:lnTo>
                        <a:pt x="552" y="11734"/>
                      </a:lnTo>
                      <a:lnTo>
                        <a:pt x="505" y="11604"/>
                      </a:lnTo>
                      <a:lnTo>
                        <a:pt x="459" y="11473"/>
                      </a:lnTo>
                      <a:lnTo>
                        <a:pt x="416" y="11341"/>
                      </a:lnTo>
                      <a:lnTo>
                        <a:pt x="373" y="11208"/>
                      </a:lnTo>
                      <a:lnTo>
                        <a:pt x="334" y="11074"/>
                      </a:lnTo>
                      <a:lnTo>
                        <a:pt x="297" y="10940"/>
                      </a:lnTo>
                      <a:lnTo>
                        <a:pt x="262" y="10804"/>
                      </a:lnTo>
                      <a:lnTo>
                        <a:pt x="229" y="10668"/>
                      </a:lnTo>
                      <a:lnTo>
                        <a:pt x="198" y="10530"/>
                      </a:lnTo>
                      <a:lnTo>
                        <a:pt x="169" y="10393"/>
                      </a:lnTo>
                      <a:lnTo>
                        <a:pt x="142" y="10254"/>
                      </a:lnTo>
                      <a:lnTo>
                        <a:pt x="118" y="10115"/>
                      </a:lnTo>
                      <a:lnTo>
                        <a:pt x="96" y="9975"/>
                      </a:lnTo>
                      <a:lnTo>
                        <a:pt x="76" y="9834"/>
                      </a:lnTo>
                      <a:lnTo>
                        <a:pt x="59" y="9691"/>
                      </a:lnTo>
                      <a:lnTo>
                        <a:pt x="43" y="9549"/>
                      </a:lnTo>
                      <a:lnTo>
                        <a:pt x="30" y="9406"/>
                      </a:lnTo>
                      <a:lnTo>
                        <a:pt x="20" y="9263"/>
                      </a:lnTo>
                      <a:lnTo>
                        <a:pt x="11" y="9118"/>
                      </a:lnTo>
                      <a:lnTo>
                        <a:pt x="4" y="8973"/>
                      </a:lnTo>
                      <a:lnTo>
                        <a:pt x="1" y="8827"/>
                      </a:lnTo>
                      <a:lnTo>
                        <a:pt x="0" y="8681"/>
                      </a:lnTo>
                      <a:lnTo>
                        <a:pt x="11" y="8239"/>
                      </a:lnTo>
                      <a:lnTo>
                        <a:pt x="43" y="7804"/>
                      </a:lnTo>
                      <a:lnTo>
                        <a:pt x="98" y="7374"/>
                      </a:lnTo>
                      <a:lnTo>
                        <a:pt x="173" y="6952"/>
                      </a:lnTo>
                      <a:lnTo>
                        <a:pt x="267" y="6536"/>
                      </a:lnTo>
                      <a:lnTo>
                        <a:pt x="381" y="6128"/>
                      </a:lnTo>
                      <a:lnTo>
                        <a:pt x="514" y="5730"/>
                      </a:lnTo>
                      <a:lnTo>
                        <a:pt x="666" y="5339"/>
                      </a:lnTo>
                      <a:lnTo>
                        <a:pt x="837" y="4958"/>
                      </a:lnTo>
                      <a:lnTo>
                        <a:pt x="1023" y="4587"/>
                      </a:lnTo>
                      <a:lnTo>
                        <a:pt x="1229" y="4226"/>
                      </a:lnTo>
                      <a:lnTo>
                        <a:pt x="1449" y="3877"/>
                      </a:lnTo>
                      <a:lnTo>
                        <a:pt x="1685" y="3538"/>
                      </a:lnTo>
                      <a:lnTo>
                        <a:pt x="1938" y="3213"/>
                      </a:lnTo>
                      <a:lnTo>
                        <a:pt x="2205" y="2899"/>
                      </a:lnTo>
                      <a:lnTo>
                        <a:pt x="2486" y="2598"/>
                      </a:lnTo>
                      <a:lnTo>
                        <a:pt x="2781" y="2312"/>
                      </a:lnTo>
                      <a:lnTo>
                        <a:pt x="3090" y="2039"/>
                      </a:lnTo>
                      <a:lnTo>
                        <a:pt x="3411" y="1781"/>
                      </a:lnTo>
                      <a:lnTo>
                        <a:pt x="3744" y="1538"/>
                      </a:lnTo>
                      <a:lnTo>
                        <a:pt x="4089" y="1311"/>
                      </a:lnTo>
                      <a:lnTo>
                        <a:pt x="4446" y="1101"/>
                      </a:lnTo>
                      <a:lnTo>
                        <a:pt x="4813" y="906"/>
                      </a:lnTo>
                      <a:lnTo>
                        <a:pt x="5190" y="729"/>
                      </a:lnTo>
                      <a:lnTo>
                        <a:pt x="5577" y="570"/>
                      </a:lnTo>
                      <a:lnTo>
                        <a:pt x="5972" y="430"/>
                      </a:lnTo>
                      <a:lnTo>
                        <a:pt x="6377" y="308"/>
                      </a:lnTo>
                      <a:lnTo>
                        <a:pt x="6789" y="205"/>
                      </a:lnTo>
                      <a:lnTo>
                        <a:pt x="7209" y="123"/>
                      </a:lnTo>
                      <a:lnTo>
                        <a:pt x="7636" y="61"/>
                      </a:lnTo>
                      <a:lnTo>
                        <a:pt x="8069" y="20"/>
                      </a:lnTo>
                      <a:lnTo>
                        <a:pt x="8508" y="0"/>
                      </a:lnTo>
                      <a:lnTo>
                        <a:pt x="8508" y="4795"/>
                      </a:lnTo>
                      <a:lnTo>
                        <a:pt x="8316" y="4808"/>
                      </a:lnTo>
                      <a:lnTo>
                        <a:pt x="8126" y="4831"/>
                      </a:lnTo>
                      <a:lnTo>
                        <a:pt x="7939" y="4863"/>
                      </a:lnTo>
                      <a:lnTo>
                        <a:pt x="7755" y="4903"/>
                      </a:lnTo>
                      <a:lnTo>
                        <a:pt x="7575" y="4952"/>
                      </a:lnTo>
                      <a:lnTo>
                        <a:pt x="7398" y="5008"/>
                      </a:lnTo>
                      <a:lnTo>
                        <a:pt x="7225" y="5073"/>
                      </a:lnTo>
                      <a:lnTo>
                        <a:pt x="7055" y="5147"/>
                      </a:lnTo>
                      <a:lnTo>
                        <a:pt x="6890" y="5227"/>
                      </a:lnTo>
                      <a:lnTo>
                        <a:pt x="6731" y="5315"/>
                      </a:lnTo>
                      <a:lnTo>
                        <a:pt x="6574" y="5411"/>
                      </a:lnTo>
                      <a:lnTo>
                        <a:pt x="6424" y="5514"/>
                      </a:lnTo>
                      <a:lnTo>
                        <a:pt x="6278" y="5622"/>
                      </a:lnTo>
                      <a:lnTo>
                        <a:pt x="6138" y="5738"/>
                      </a:lnTo>
                      <a:lnTo>
                        <a:pt x="6004" y="5860"/>
                      </a:lnTo>
                      <a:lnTo>
                        <a:pt x="5876" y="5988"/>
                      </a:lnTo>
                      <a:lnTo>
                        <a:pt x="5753" y="6122"/>
                      </a:lnTo>
                      <a:lnTo>
                        <a:pt x="5636" y="6262"/>
                      </a:lnTo>
                      <a:lnTo>
                        <a:pt x="5526" y="6407"/>
                      </a:lnTo>
                      <a:lnTo>
                        <a:pt x="5423" y="6557"/>
                      </a:lnTo>
                      <a:lnTo>
                        <a:pt x="5326" y="6712"/>
                      </a:lnTo>
                      <a:lnTo>
                        <a:pt x="5237" y="6872"/>
                      </a:lnTo>
                      <a:lnTo>
                        <a:pt x="5156" y="7037"/>
                      </a:lnTo>
                      <a:lnTo>
                        <a:pt x="5082" y="7205"/>
                      </a:lnTo>
                      <a:lnTo>
                        <a:pt x="5016" y="7377"/>
                      </a:lnTo>
                      <a:lnTo>
                        <a:pt x="4959" y="7554"/>
                      </a:lnTo>
                      <a:lnTo>
                        <a:pt x="4909" y="7734"/>
                      </a:lnTo>
                      <a:lnTo>
                        <a:pt x="4867" y="7918"/>
                      </a:lnTo>
                      <a:lnTo>
                        <a:pt x="4835" y="8105"/>
                      </a:lnTo>
                      <a:lnTo>
                        <a:pt x="4812" y="8293"/>
                      </a:lnTo>
                      <a:lnTo>
                        <a:pt x="4797" y="8487"/>
                      </a:lnTo>
                      <a:lnTo>
                        <a:pt x="4792" y="8681"/>
                      </a:lnTo>
                      <a:lnTo>
                        <a:pt x="4792" y="8745"/>
                      </a:lnTo>
                      <a:lnTo>
                        <a:pt x="4795" y="8810"/>
                      </a:lnTo>
                      <a:lnTo>
                        <a:pt x="4797" y="8874"/>
                      </a:lnTo>
                      <a:lnTo>
                        <a:pt x="4801" y="8937"/>
                      </a:lnTo>
                      <a:lnTo>
                        <a:pt x="4805" y="9001"/>
                      </a:lnTo>
                      <a:lnTo>
                        <a:pt x="4811" y="9064"/>
                      </a:lnTo>
                      <a:lnTo>
                        <a:pt x="4817" y="9127"/>
                      </a:lnTo>
                      <a:lnTo>
                        <a:pt x="4825" y="9190"/>
                      </a:lnTo>
                      <a:lnTo>
                        <a:pt x="4834" y="9252"/>
                      </a:lnTo>
                      <a:lnTo>
                        <a:pt x="4843" y="9314"/>
                      </a:lnTo>
                      <a:lnTo>
                        <a:pt x="4854" y="9376"/>
                      </a:lnTo>
                      <a:lnTo>
                        <a:pt x="4866" y="9436"/>
                      </a:lnTo>
                      <a:lnTo>
                        <a:pt x="4878" y="9497"/>
                      </a:lnTo>
                      <a:lnTo>
                        <a:pt x="4892" y="9558"/>
                      </a:lnTo>
                      <a:lnTo>
                        <a:pt x="4906" y="9619"/>
                      </a:lnTo>
                      <a:lnTo>
                        <a:pt x="4922" y="9678"/>
                      </a:lnTo>
                      <a:lnTo>
                        <a:pt x="4938" y="9738"/>
                      </a:lnTo>
                      <a:lnTo>
                        <a:pt x="4955" y="9797"/>
                      </a:lnTo>
                      <a:lnTo>
                        <a:pt x="4973" y="9855"/>
                      </a:lnTo>
                      <a:lnTo>
                        <a:pt x="4992" y="9914"/>
                      </a:lnTo>
                      <a:lnTo>
                        <a:pt x="5012" y="9971"/>
                      </a:lnTo>
                      <a:lnTo>
                        <a:pt x="5032" y="10029"/>
                      </a:lnTo>
                      <a:lnTo>
                        <a:pt x="5054" y="10086"/>
                      </a:lnTo>
                      <a:lnTo>
                        <a:pt x="5077" y="10143"/>
                      </a:lnTo>
                      <a:lnTo>
                        <a:pt x="5101" y="10199"/>
                      </a:lnTo>
                      <a:lnTo>
                        <a:pt x="5125" y="10255"/>
                      </a:lnTo>
                      <a:lnTo>
                        <a:pt x="5150" y="10310"/>
                      </a:lnTo>
                      <a:lnTo>
                        <a:pt x="5176" y="10365"/>
                      </a:lnTo>
                      <a:lnTo>
                        <a:pt x="5202" y="10420"/>
                      </a:lnTo>
                      <a:lnTo>
                        <a:pt x="5230" y="10474"/>
                      </a:lnTo>
                      <a:lnTo>
                        <a:pt x="5258" y="10527"/>
                      </a:lnTo>
                      <a:lnTo>
                        <a:pt x="5287" y="10579"/>
                      </a:lnTo>
                      <a:lnTo>
                        <a:pt x="1135" y="12977"/>
                      </a:lnTo>
                      <a:close/>
                    </a:path>
                  </a:pathLst>
                </a:custGeom>
                <a:solidFill>
                  <a:srgbClr val="319BFB"/>
                </a:solidFill>
                <a:ln>
                  <a:solidFill>
                    <a:schemeClr val="bg1"/>
                  </a:solidFill>
                </a:ln>
              </p:spPr>
              <p:txBody>
                <a:bodyPr anchor="ctr"/>
                <a:lstStyle/>
                <a:p>
                  <a:pPr algn="ctr"/>
                </a:p>
              </p:txBody>
            </p:sp>
            <p:sp>
              <p:nvSpPr>
                <p:cNvPr id="133" name="íśliďê"/>
                <p:cNvSpPr/>
                <p:nvPr/>
              </p:nvSpPr>
              <p:spPr bwMode="auto">
                <a:xfrm>
                  <a:off x="861355" y="5211763"/>
                  <a:ext cx="1947863" cy="858838"/>
                </a:xfrm>
                <a:custGeom>
                  <a:avLst/>
                  <a:gdLst>
                    <a:gd name="T0" fmla="*/ 252217063 w 14736"/>
                    <a:gd name="T1" fmla="*/ 49939682 h 6488"/>
                    <a:gd name="T2" fmla="*/ 243445731 w 14736"/>
                    <a:gd name="T3" fmla="*/ 61101664 h 6488"/>
                    <a:gd name="T4" fmla="*/ 233696106 w 14736"/>
                    <a:gd name="T5" fmla="*/ 71387467 h 6488"/>
                    <a:gd name="T6" fmla="*/ 223037716 w 14736"/>
                    <a:gd name="T7" fmla="*/ 80727066 h 6488"/>
                    <a:gd name="T8" fmla="*/ 211523302 w 14736"/>
                    <a:gd name="T9" fmla="*/ 89032829 h 6488"/>
                    <a:gd name="T10" fmla="*/ 199257555 w 14736"/>
                    <a:gd name="T11" fmla="*/ 96287150 h 6488"/>
                    <a:gd name="T12" fmla="*/ 186275371 w 14736"/>
                    <a:gd name="T13" fmla="*/ 102349980 h 6488"/>
                    <a:gd name="T14" fmla="*/ 172646807 w 14736"/>
                    <a:gd name="T15" fmla="*/ 107203844 h 6488"/>
                    <a:gd name="T16" fmla="*/ 158494001 w 14736"/>
                    <a:gd name="T17" fmla="*/ 110760980 h 6488"/>
                    <a:gd name="T18" fmla="*/ 143834402 w 14736"/>
                    <a:gd name="T19" fmla="*/ 112951229 h 6488"/>
                    <a:gd name="T20" fmla="*/ 128738199 w 14736"/>
                    <a:gd name="T21" fmla="*/ 113687224 h 6488"/>
                    <a:gd name="T22" fmla="*/ 113641865 w 14736"/>
                    <a:gd name="T23" fmla="*/ 112951229 h 6488"/>
                    <a:gd name="T24" fmla="*/ 98982266 w 14736"/>
                    <a:gd name="T25" fmla="*/ 110760980 h 6488"/>
                    <a:gd name="T26" fmla="*/ 84829460 w 14736"/>
                    <a:gd name="T27" fmla="*/ 107203844 h 6488"/>
                    <a:gd name="T28" fmla="*/ 71200896 w 14736"/>
                    <a:gd name="T29" fmla="*/ 102349980 h 6488"/>
                    <a:gd name="T30" fmla="*/ 58218712 w 14736"/>
                    <a:gd name="T31" fmla="*/ 96287150 h 6488"/>
                    <a:gd name="T32" fmla="*/ 45952964 w 14736"/>
                    <a:gd name="T33" fmla="*/ 89032829 h 6488"/>
                    <a:gd name="T34" fmla="*/ 34438551 w 14736"/>
                    <a:gd name="T35" fmla="*/ 80727066 h 6488"/>
                    <a:gd name="T36" fmla="*/ 23780161 w 14736"/>
                    <a:gd name="T37" fmla="*/ 71387467 h 6488"/>
                    <a:gd name="T38" fmla="*/ 14030535 w 14736"/>
                    <a:gd name="T39" fmla="*/ 61101664 h 6488"/>
                    <a:gd name="T40" fmla="*/ 5259204 w 14736"/>
                    <a:gd name="T41" fmla="*/ 49939682 h 6488"/>
                    <a:gd name="T42" fmla="*/ 72616190 w 14736"/>
                    <a:gd name="T43" fmla="*/ 0 h 6488"/>
                    <a:gd name="T44" fmla="*/ 76267904 w 14736"/>
                    <a:gd name="T45" fmla="*/ 4853732 h 6488"/>
                    <a:gd name="T46" fmla="*/ 80339038 w 14736"/>
                    <a:gd name="T47" fmla="*/ 9392151 h 6488"/>
                    <a:gd name="T48" fmla="*/ 84794564 w 14736"/>
                    <a:gd name="T49" fmla="*/ 13527493 h 6488"/>
                    <a:gd name="T50" fmla="*/ 89599451 w 14736"/>
                    <a:gd name="T51" fmla="*/ 17259890 h 6488"/>
                    <a:gd name="T52" fmla="*/ 94736384 w 14736"/>
                    <a:gd name="T53" fmla="*/ 20571606 h 6488"/>
                    <a:gd name="T54" fmla="*/ 100187916 w 14736"/>
                    <a:gd name="T55" fmla="*/ 23410351 h 6488"/>
                    <a:gd name="T56" fmla="*/ 105883987 w 14736"/>
                    <a:gd name="T57" fmla="*/ 25758389 h 6488"/>
                    <a:gd name="T58" fmla="*/ 111859628 w 14736"/>
                    <a:gd name="T59" fmla="*/ 27580772 h 6488"/>
                    <a:gd name="T60" fmla="*/ 118027464 w 14736"/>
                    <a:gd name="T61" fmla="*/ 28859895 h 6488"/>
                    <a:gd name="T62" fmla="*/ 124387496 w 14736"/>
                    <a:gd name="T63" fmla="*/ 29560812 h 6488"/>
                    <a:gd name="T64" fmla="*/ 130922143 w 14736"/>
                    <a:gd name="T65" fmla="*/ 29665917 h 6488"/>
                    <a:gd name="T66" fmla="*/ 137352100 w 14736"/>
                    <a:gd name="T67" fmla="*/ 29175341 h 6488"/>
                    <a:gd name="T68" fmla="*/ 143589862 w 14736"/>
                    <a:gd name="T69" fmla="*/ 28071348 h 6488"/>
                    <a:gd name="T70" fmla="*/ 149617847 w 14736"/>
                    <a:gd name="T71" fmla="*/ 26424227 h 6488"/>
                    <a:gd name="T72" fmla="*/ 155418741 w 14736"/>
                    <a:gd name="T73" fmla="*/ 24233846 h 6488"/>
                    <a:gd name="T74" fmla="*/ 160957646 w 14736"/>
                    <a:gd name="T75" fmla="*/ 21570495 h 6488"/>
                    <a:gd name="T76" fmla="*/ 166181953 w 14736"/>
                    <a:gd name="T77" fmla="*/ 18416304 h 6488"/>
                    <a:gd name="T78" fmla="*/ 171126691 w 14736"/>
                    <a:gd name="T79" fmla="*/ 14824222 h 6488"/>
                    <a:gd name="T80" fmla="*/ 175687038 w 14736"/>
                    <a:gd name="T81" fmla="*/ 10811457 h 6488"/>
                    <a:gd name="T82" fmla="*/ 179897891 w 14736"/>
                    <a:gd name="T83" fmla="*/ 6395749 h 6488"/>
                    <a:gd name="T84" fmla="*/ 183689456 w 14736"/>
                    <a:gd name="T85" fmla="*/ 1647121 h 64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736" h="6488">
                      <a:moveTo>
                        <a:pt x="14736" y="2398"/>
                      </a:moveTo>
                      <a:lnTo>
                        <a:pt x="14589" y="2626"/>
                      </a:lnTo>
                      <a:lnTo>
                        <a:pt x="14435" y="2850"/>
                      </a:lnTo>
                      <a:lnTo>
                        <a:pt x="14273" y="3067"/>
                      </a:lnTo>
                      <a:lnTo>
                        <a:pt x="14106" y="3280"/>
                      </a:lnTo>
                      <a:lnTo>
                        <a:pt x="13933" y="3487"/>
                      </a:lnTo>
                      <a:lnTo>
                        <a:pt x="13753" y="3688"/>
                      </a:lnTo>
                      <a:lnTo>
                        <a:pt x="13567" y="3884"/>
                      </a:lnTo>
                      <a:lnTo>
                        <a:pt x="13375" y="4074"/>
                      </a:lnTo>
                      <a:lnTo>
                        <a:pt x="13177" y="4258"/>
                      </a:lnTo>
                      <a:lnTo>
                        <a:pt x="12973" y="4436"/>
                      </a:lnTo>
                      <a:lnTo>
                        <a:pt x="12765" y="4607"/>
                      </a:lnTo>
                      <a:lnTo>
                        <a:pt x="12550" y="4772"/>
                      </a:lnTo>
                      <a:lnTo>
                        <a:pt x="12331" y="4930"/>
                      </a:lnTo>
                      <a:lnTo>
                        <a:pt x="12106" y="5081"/>
                      </a:lnTo>
                      <a:lnTo>
                        <a:pt x="11876" y="5227"/>
                      </a:lnTo>
                      <a:lnTo>
                        <a:pt x="11643" y="5365"/>
                      </a:lnTo>
                      <a:lnTo>
                        <a:pt x="11404" y="5495"/>
                      </a:lnTo>
                      <a:lnTo>
                        <a:pt x="11160" y="5618"/>
                      </a:lnTo>
                      <a:lnTo>
                        <a:pt x="10912" y="5734"/>
                      </a:lnTo>
                      <a:lnTo>
                        <a:pt x="10661" y="5841"/>
                      </a:lnTo>
                      <a:lnTo>
                        <a:pt x="10405" y="5942"/>
                      </a:lnTo>
                      <a:lnTo>
                        <a:pt x="10145" y="6034"/>
                      </a:lnTo>
                      <a:lnTo>
                        <a:pt x="9881" y="6118"/>
                      </a:lnTo>
                      <a:lnTo>
                        <a:pt x="9614" y="6194"/>
                      </a:lnTo>
                      <a:lnTo>
                        <a:pt x="9344" y="6262"/>
                      </a:lnTo>
                      <a:lnTo>
                        <a:pt x="9071" y="6321"/>
                      </a:lnTo>
                      <a:lnTo>
                        <a:pt x="8794" y="6372"/>
                      </a:lnTo>
                      <a:lnTo>
                        <a:pt x="8514" y="6413"/>
                      </a:lnTo>
                      <a:lnTo>
                        <a:pt x="8232" y="6446"/>
                      </a:lnTo>
                      <a:lnTo>
                        <a:pt x="7946" y="6470"/>
                      </a:lnTo>
                      <a:lnTo>
                        <a:pt x="7658" y="6484"/>
                      </a:lnTo>
                      <a:lnTo>
                        <a:pt x="7368" y="6488"/>
                      </a:lnTo>
                      <a:lnTo>
                        <a:pt x="7078" y="6484"/>
                      </a:lnTo>
                      <a:lnTo>
                        <a:pt x="6790" y="6470"/>
                      </a:lnTo>
                      <a:lnTo>
                        <a:pt x="6504" y="6446"/>
                      </a:lnTo>
                      <a:lnTo>
                        <a:pt x="6222" y="6413"/>
                      </a:lnTo>
                      <a:lnTo>
                        <a:pt x="5942" y="6372"/>
                      </a:lnTo>
                      <a:lnTo>
                        <a:pt x="5665" y="6321"/>
                      </a:lnTo>
                      <a:lnTo>
                        <a:pt x="5392" y="6262"/>
                      </a:lnTo>
                      <a:lnTo>
                        <a:pt x="5122" y="6194"/>
                      </a:lnTo>
                      <a:lnTo>
                        <a:pt x="4855" y="6118"/>
                      </a:lnTo>
                      <a:lnTo>
                        <a:pt x="4591" y="6034"/>
                      </a:lnTo>
                      <a:lnTo>
                        <a:pt x="4331" y="5942"/>
                      </a:lnTo>
                      <a:lnTo>
                        <a:pt x="4075" y="5841"/>
                      </a:lnTo>
                      <a:lnTo>
                        <a:pt x="3824" y="5734"/>
                      </a:lnTo>
                      <a:lnTo>
                        <a:pt x="3576" y="5618"/>
                      </a:lnTo>
                      <a:lnTo>
                        <a:pt x="3332" y="5495"/>
                      </a:lnTo>
                      <a:lnTo>
                        <a:pt x="3093" y="5365"/>
                      </a:lnTo>
                      <a:lnTo>
                        <a:pt x="2860" y="5227"/>
                      </a:lnTo>
                      <a:lnTo>
                        <a:pt x="2630" y="5081"/>
                      </a:lnTo>
                      <a:lnTo>
                        <a:pt x="2405" y="4930"/>
                      </a:lnTo>
                      <a:lnTo>
                        <a:pt x="2186" y="4772"/>
                      </a:lnTo>
                      <a:lnTo>
                        <a:pt x="1971" y="4607"/>
                      </a:lnTo>
                      <a:lnTo>
                        <a:pt x="1763" y="4436"/>
                      </a:lnTo>
                      <a:lnTo>
                        <a:pt x="1559" y="4258"/>
                      </a:lnTo>
                      <a:lnTo>
                        <a:pt x="1361" y="4074"/>
                      </a:lnTo>
                      <a:lnTo>
                        <a:pt x="1169" y="3884"/>
                      </a:lnTo>
                      <a:lnTo>
                        <a:pt x="983" y="3688"/>
                      </a:lnTo>
                      <a:lnTo>
                        <a:pt x="803" y="3487"/>
                      </a:lnTo>
                      <a:lnTo>
                        <a:pt x="630" y="3280"/>
                      </a:lnTo>
                      <a:lnTo>
                        <a:pt x="463" y="3067"/>
                      </a:lnTo>
                      <a:lnTo>
                        <a:pt x="301" y="2850"/>
                      </a:lnTo>
                      <a:lnTo>
                        <a:pt x="147" y="2626"/>
                      </a:lnTo>
                      <a:lnTo>
                        <a:pt x="0" y="2399"/>
                      </a:lnTo>
                      <a:lnTo>
                        <a:pt x="4156" y="0"/>
                      </a:lnTo>
                      <a:lnTo>
                        <a:pt x="4223" y="94"/>
                      </a:lnTo>
                      <a:lnTo>
                        <a:pt x="4292" y="187"/>
                      </a:lnTo>
                      <a:lnTo>
                        <a:pt x="4365" y="277"/>
                      </a:lnTo>
                      <a:lnTo>
                        <a:pt x="4440" y="366"/>
                      </a:lnTo>
                      <a:lnTo>
                        <a:pt x="4518" y="452"/>
                      </a:lnTo>
                      <a:lnTo>
                        <a:pt x="4598" y="536"/>
                      </a:lnTo>
                      <a:lnTo>
                        <a:pt x="4681" y="617"/>
                      </a:lnTo>
                      <a:lnTo>
                        <a:pt x="4766" y="696"/>
                      </a:lnTo>
                      <a:lnTo>
                        <a:pt x="4853" y="772"/>
                      </a:lnTo>
                      <a:lnTo>
                        <a:pt x="4942" y="846"/>
                      </a:lnTo>
                      <a:lnTo>
                        <a:pt x="5035" y="917"/>
                      </a:lnTo>
                      <a:lnTo>
                        <a:pt x="5128" y="985"/>
                      </a:lnTo>
                      <a:lnTo>
                        <a:pt x="5225" y="1051"/>
                      </a:lnTo>
                      <a:lnTo>
                        <a:pt x="5322" y="1114"/>
                      </a:lnTo>
                      <a:lnTo>
                        <a:pt x="5422" y="1174"/>
                      </a:lnTo>
                      <a:lnTo>
                        <a:pt x="5524" y="1231"/>
                      </a:lnTo>
                      <a:lnTo>
                        <a:pt x="5628" y="1285"/>
                      </a:lnTo>
                      <a:lnTo>
                        <a:pt x="5734" y="1336"/>
                      </a:lnTo>
                      <a:lnTo>
                        <a:pt x="5841" y="1383"/>
                      </a:lnTo>
                      <a:lnTo>
                        <a:pt x="5950" y="1428"/>
                      </a:lnTo>
                      <a:lnTo>
                        <a:pt x="6060" y="1470"/>
                      </a:lnTo>
                      <a:lnTo>
                        <a:pt x="6173" y="1508"/>
                      </a:lnTo>
                      <a:lnTo>
                        <a:pt x="6287" y="1543"/>
                      </a:lnTo>
                      <a:lnTo>
                        <a:pt x="6402" y="1574"/>
                      </a:lnTo>
                      <a:lnTo>
                        <a:pt x="6518" y="1602"/>
                      </a:lnTo>
                      <a:lnTo>
                        <a:pt x="6637" y="1627"/>
                      </a:lnTo>
                      <a:lnTo>
                        <a:pt x="6755" y="1647"/>
                      </a:lnTo>
                      <a:lnTo>
                        <a:pt x="6875" y="1665"/>
                      </a:lnTo>
                      <a:lnTo>
                        <a:pt x="6997" y="1678"/>
                      </a:lnTo>
                      <a:lnTo>
                        <a:pt x="7119" y="1687"/>
                      </a:lnTo>
                      <a:lnTo>
                        <a:pt x="7243" y="1693"/>
                      </a:lnTo>
                      <a:lnTo>
                        <a:pt x="7368" y="1695"/>
                      </a:lnTo>
                      <a:lnTo>
                        <a:pt x="7493" y="1693"/>
                      </a:lnTo>
                      <a:lnTo>
                        <a:pt x="7617" y="1687"/>
                      </a:lnTo>
                      <a:lnTo>
                        <a:pt x="7739" y="1678"/>
                      </a:lnTo>
                      <a:lnTo>
                        <a:pt x="7861" y="1665"/>
                      </a:lnTo>
                      <a:lnTo>
                        <a:pt x="7981" y="1647"/>
                      </a:lnTo>
                      <a:lnTo>
                        <a:pt x="8099" y="1627"/>
                      </a:lnTo>
                      <a:lnTo>
                        <a:pt x="8218" y="1602"/>
                      </a:lnTo>
                      <a:lnTo>
                        <a:pt x="8334" y="1574"/>
                      </a:lnTo>
                      <a:lnTo>
                        <a:pt x="8449" y="1543"/>
                      </a:lnTo>
                      <a:lnTo>
                        <a:pt x="8563" y="1508"/>
                      </a:lnTo>
                      <a:lnTo>
                        <a:pt x="8676" y="1469"/>
                      </a:lnTo>
                      <a:lnTo>
                        <a:pt x="8786" y="1428"/>
                      </a:lnTo>
                      <a:lnTo>
                        <a:pt x="8895" y="1383"/>
                      </a:lnTo>
                      <a:lnTo>
                        <a:pt x="9002" y="1336"/>
                      </a:lnTo>
                      <a:lnTo>
                        <a:pt x="9108" y="1285"/>
                      </a:lnTo>
                      <a:lnTo>
                        <a:pt x="9212" y="1231"/>
                      </a:lnTo>
                      <a:lnTo>
                        <a:pt x="9314" y="1174"/>
                      </a:lnTo>
                      <a:lnTo>
                        <a:pt x="9414" y="1114"/>
                      </a:lnTo>
                      <a:lnTo>
                        <a:pt x="9511" y="1051"/>
                      </a:lnTo>
                      <a:lnTo>
                        <a:pt x="9608" y="985"/>
                      </a:lnTo>
                      <a:lnTo>
                        <a:pt x="9701" y="917"/>
                      </a:lnTo>
                      <a:lnTo>
                        <a:pt x="9794" y="846"/>
                      </a:lnTo>
                      <a:lnTo>
                        <a:pt x="9883" y="772"/>
                      </a:lnTo>
                      <a:lnTo>
                        <a:pt x="9970" y="696"/>
                      </a:lnTo>
                      <a:lnTo>
                        <a:pt x="10055" y="617"/>
                      </a:lnTo>
                      <a:lnTo>
                        <a:pt x="10138" y="536"/>
                      </a:lnTo>
                      <a:lnTo>
                        <a:pt x="10218" y="452"/>
                      </a:lnTo>
                      <a:lnTo>
                        <a:pt x="10296" y="365"/>
                      </a:lnTo>
                      <a:lnTo>
                        <a:pt x="10371" y="277"/>
                      </a:lnTo>
                      <a:lnTo>
                        <a:pt x="10444" y="187"/>
                      </a:lnTo>
                      <a:lnTo>
                        <a:pt x="10513" y="94"/>
                      </a:lnTo>
                      <a:lnTo>
                        <a:pt x="10580" y="0"/>
                      </a:lnTo>
                      <a:lnTo>
                        <a:pt x="14736" y="2398"/>
                      </a:lnTo>
                      <a:close/>
                    </a:path>
                  </a:pathLst>
                </a:custGeom>
                <a:solidFill>
                  <a:srgbClr val="6EB8FC"/>
                </a:solidFill>
                <a:ln w="9525">
                  <a:solidFill>
                    <a:schemeClr val="bg1"/>
                  </a:solidFill>
                  <a:round/>
                </a:ln>
              </p:spPr>
              <p:txBody>
                <a:bodyPr anchor="ctr"/>
                <a:lstStyle/>
                <a:p>
                  <a:pPr algn="ctr"/>
                </a:p>
              </p:txBody>
            </p:sp>
            <p:sp>
              <p:nvSpPr>
                <p:cNvPr id="134" name="î$ḷïḋe"/>
                <p:cNvSpPr/>
                <p:nvPr/>
              </p:nvSpPr>
              <p:spPr bwMode="auto">
                <a:xfrm>
                  <a:off x="1823832" y="3827665"/>
                  <a:ext cx="1125537" cy="1716089"/>
                </a:xfrm>
                <a:custGeom>
                  <a:avLst/>
                  <a:gdLst>
                    <a:gd name="T0" fmla="*/ 15260909 w 8508"/>
                    <a:gd name="T1" fmla="*/ 1066786 h 12977"/>
                    <a:gd name="T2" fmla="*/ 37294889 w 8508"/>
                    <a:gd name="T3" fmla="*/ 5368709 h 12977"/>
                    <a:gd name="T4" fmla="*/ 58068659 w 8508"/>
                    <a:gd name="T5" fmla="*/ 12748403 h 12977"/>
                    <a:gd name="T6" fmla="*/ 77337346 w 8508"/>
                    <a:gd name="T7" fmla="*/ 22926312 h 12977"/>
                    <a:gd name="T8" fmla="*/ 94821020 w 8508"/>
                    <a:gd name="T9" fmla="*/ 35657259 h 12977"/>
                    <a:gd name="T10" fmla="*/ 110309471 w 8508"/>
                    <a:gd name="T11" fmla="*/ 50696601 h 12977"/>
                    <a:gd name="T12" fmla="*/ 123540231 w 8508"/>
                    <a:gd name="T13" fmla="*/ 67799427 h 12977"/>
                    <a:gd name="T14" fmla="*/ 134250966 w 8508"/>
                    <a:gd name="T15" fmla="*/ 86703637 h 12977"/>
                    <a:gd name="T16" fmla="*/ 142231464 w 8508"/>
                    <a:gd name="T17" fmla="*/ 107164056 h 12977"/>
                    <a:gd name="T18" fmla="*/ 147184202 w 8508"/>
                    <a:gd name="T19" fmla="*/ 128953626 h 12977"/>
                    <a:gd name="T20" fmla="*/ 148899364 w 8508"/>
                    <a:gd name="T21" fmla="*/ 151809982 h 12977"/>
                    <a:gd name="T22" fmla="*/ 148706880 w 8508"/>
                    <a:gd name="T23" fmla="*/ 159452042 h 12977"/>
                    <a:gd name="T24" fmla="*/ 148146756 w 8508"/>
                    <a:gd name="T25" fmla="*/ 166989234 h 12977"/>
                    <a:gd name="T26" fmla="*/ 147219259 w 8508"/>
                    <a:gd name="T27" fmla="*/ 174438884 h 12977"/>
                    <a:gd name="T28" fmla="*/ 145941718 w 8508"/>
                    <a:gd name="T29" fmla="*/ 181748755 h 12977"/>
                    <a:gd name="T30" fmla="*/ 144314133 w 8508"/>
                    <a:gd name="T31" fmla="*/ 188936171 h 12977"/>
                    <a:gd name="T32" fmla="*/ 142371429 w 8508"/>
                    <a:gd name="T33" fmla="*/ 196001132 h 12977"/>
                    <a:gd name="T34" fmla="*/ 140061351 w 8508"/>
                    <a:gd name="T35" fmla="*/ 202926183 h 12977"/>
                    <a:gd name="T36" fmla="*/ 137471211 w 8508"/>
                    <a:gd name="T37" fmla="*/ 209693999 h 12977"/>
                    <a:gd name="T38" fmla="*/ 134548490 w 8508"/>
                    <a:gd name="T39" fmla="*/ 216304317 h 12977"/>
                    <a:gd name="T40" fmla="*/ 131328245 w 8508"/>
                    <a:gd name="T41" fmla="*/ 222739680 h 12977"/>
                    <a:gd name="T42" fmla="*/ 56371092 w 8508"/>
                    <a:gd name="T43" fmla="*/ 185001480 h 12977"/>
                    <a:gd name="T44" fmla="*/ 57858580 w 8508"/>
                    <a:gd name="T45" fmla="*/ 182220854 h 12977"/>
                    <a:gd name="T46" fmla="*/ 59206236 w 8508"/>
                    <a:gd name="T47" fmla="*/ 179335494 h 12977"/>
                    <a:gd name="T48" fmla="*/ 60448852 w 8508"/>
                    <a:gd name="T49" fmla="*/ 176380046 h 12977"/>
                    <a:gd name="T50" fmla="*/ 61533909 w 8508"/>
                    <a:gd name="T51" fmla="*/ 173372230 h 12977"/>
                    <a:gd name="T52" fmla="*/ 62478868 w 8508"/>
                    <a:gd name="T53" fmla="*/ 170294327 h 12977"/>
                    <a:gd name="T54" fmla="*/ 63283996 w 8508"/>
                    <a:gd name="T55" fmla="*/ 167146601 h 12977"/>
                    <a:gd name="T56" fmla="*/ 63949026 w 8508"/>
                    <a:gd name="T57" fmla="*/ 163963831 h 12977"/>
                    <a:gd name="T58" fmla="*/ 64456497 w 8508"/>
                    <a:gd name="T59" fmla="*/ 160711106 h 12977"/>
                    <a:gd name="T60" fmla="*/ 64806541 w 8508"/>
                    <a:gd name="T61" fmla="*/ 157406013 h 12977"/>
                    <a:gd name="T62" fmla="*/ 64981563 w 8508"/>
                    <a:gd name="T63" fmla="*/ 154065877 h 12977"/>
                    <a:gd name="T64" fmla="*/ 64946638 w 8508"/>
                    <a:gd name="T65" fmla="*/ 148417346 h 12977"/>
                    <a:gd name="T66" fmla="*/ 63721485 w 8508"/>
                    <a:gd name="T67" fmla="*/ 138466892 h 12977"/>
                    <a:gd name="T68" fmla="*/ 61113882 w 8508"/>
                    <a:gd name="T69" fmla="*/ 129006125 h 12977"/>
                    <a:gd name="T70" fmla="*/ 57246069 w 8508"/>
                    <a:gd name="T71" fmla="*/ 120174825 h 12977"/>
                    <a:gd name="T72" fmla="*/ 52188292 w 8508"/>
                    <a:gd name="T73" fmla="*/ 112043077 h 12977"/>
                    <a:gd name="T74" fmla="*/ 46062920 w 8508"/>
                    <a:gd name="T75" fmla="*/ 104715883 h 12977"/>
                    <a:gd name="T76" fmla="*/ 39027514 w 8508"/>
                    <a:gd name="T77" fmla="*/ 98315299 h 12977"/>
                    <a:gd name="T78" fmla="*/ 31099403 w 8508"/>
                    <a:gd name="T79" fmla="*/ 92946590 h 12977"/>
                    <a:gd name="T80" fmla="*/ 22453875 w 8508"/>
                    <a:gd name="T81" fmla="*/ 88714622 h 12977"/>
                    <a:gd name="T82" fmla="*/ 13178373 w 8508"/>
                    <a:gd name="T83" fmla="*/ 85741718 h 12977"/>
                    <a:gd name="T84" fmla="*/ 3360210 w 8508"/>
                    <a:gd name="T85" fmla="*/ 84080378 h 12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508" h="12977">
                      <a:moveTo>
                        <a:pt x="0" y="0"/>
                      </a:moveTo>
                      <a:lnTo>
                        <a:pt x="439" y="20"/>
                      </a:lnTo>
                      <a:lnTo>
                        <a:pt x="872" y="61"/>
                      </a:lnTo>
                      <a:lnTo>
                        <a:pt x="1299" y="123"/>
                      </a:lnTo>
                      <a:lnTo>
                        <a:pt x="1719" y="205"/>
                      </a:lnTo>
                      <a:lnTo>
                        <a:pt x="2131" y="307"/>
                      </a:lnTo>
                      <a:lnTo>
                        <a:pt x="2536" y="430"/>
                      </a:lnTo>
                      <a:lnTo>
                        <a:pt x="2931" y="570"/>
                      </a:lnTo>
                      <a:lnTo>
                        <a:pt x="3318" y="729"/>
                      </a:lnTo>
                      <a:lnTo>
                        <a:pt x="3695" y="906"/>
                      </a:lnTo>
                      <a:lnTo>
                        <a:pt x="4062" y="1101"/>
                      </a:lnTo>
                      <a:lnTo>
                        <a:pt x="4419" y="1311"/>
                      </a:lnTo>
                      <a:lnTo>
                        <a:pt x="4764" y="1538"/>
                      </a:lnTo>
                      <a:lnTo>
                        <a:pt x="5097" y="1781"/>
                      </a:lnTo>
                      <a:lnTo>
                        <a:pt x="5418" y="2039"/>
                      </a:lnTo>
                      <a:lnTo>
                        <a:pt x="5727" y="2312"/>
                      </a:lnTo>
                      <a:lnTo>
                        <a:pt x="6022" y="2598"/>
                      </a:lnTo>
                      <a:lnTo>
                        <a:pt x="6303" y="2899"/>
                      </a:lnTo>
                      <a:lnTo>
                        <a:pt x="6570" y="3213"/>
                      </a:lnTo>
                      <a:lnTo>
                        <a:pt x="6823" y="3538"/>
                      </a:lnTo>
                      <a:lnTo>
                        <a:pt x="7059" y="3877"/>
                      </a:lnTo>
                      <a:lnTo>
                        <a:pt x="7279" y="4226"/>
                      </a:lnTo>
                      <a:lnTo>
                        <a:pt x="7485" y="4587"/>
                      </a:lnTo>
                      <a:lnTo>
                        <a:pt x="7671" y="4958"/>
                      </a:lnTo>
                      <a:lnTo>
                        <a:pt x="7842" y="5339"/>
                      </a:lnTo>
                      <a:lnTo>
                        <a:pt x="7994" y="5730"/>
                      </a:lnTo>
                      <a:lnTo>
                        <a:pt x="8127" y="6128"/>
                      </a:lnTo>
                      <a:lnTo>
                        <a:pt x="8241" y="6536"/>
                      </a:lnTo>
                      <a:lnTo>
                        <a:pt x="8335" y="6952"/>
                      </a:lnTo>
                      <a:lnTo>
                        <a:pt x="8410" y="7374"/>
                      </a:lnTo>
                      <a:lnTo>
                        <a:pt x="8465" y="7804"/>
                      </a:lnTo>
                      <a:lnTo>
                        <a:pt x="8497" y="8239"/>
                      </a:lnTo>
                      <a:lnTo>
                        <a:pt x="8508" y="8681"/>
                      </a:lnTo>
                      <a:lnTo>
                        <a:pt x="8507" y="8827"/>
                      </a:lnTo>
                      <a:lnTo>
                        <a:pt x="8504" y="8973"/>
                      </a:lnTo>
                      <a:lnTo>
                        <a:pt x="8497" y="9118"/>
                      </a:lnTo>
                      <a:lnTo>
                        <a:pt x="8488" y="9263"/>
                      </a:lnTo>
                      <a:lnTo>
                        <a:pt x="8478" y="9406"/>
                      </a:lnTo>
                      <a:lnTo>
                        <a:pt x="8465" y="9549"/>
                      </a:lnTo>
                      <a:lnTo>
                        <a:pt x="8449" y="9691"/>
                      </a:lnTo>
                      <a:lnTo>
                        <a:pt x="8432" y="9834"/>
                      </a:lnTo>
                      <a:lnTo>
                        <a:pt x="8412" y="9975"/>
                      </a:lnTo>
                      <a:lnTo>
                        <a:pt x="8390" y="10115"/>
                      </a:lnTo>
                      <a:lnTo>
                        <a:pt x="8366" y="10254"/>
                      </a:lnTo>
                      <a:lnTo>
                        <a:pt x="8339" y="10393"/>
                      </a:lnTo>
                      <a:lnTo>
                        <a:pt x="8310" y="10530"/>
                      </a:lnTo>
                      <a:lnTo>
                        <a:pt x="8279" y="10668"/>
                      </a:lnTo>
                      <a:lnTo>
                        <a:pt x="8246" y="10804"/>
                      </a:lnTo>
                      <a:lnTo>
                        <a:pt x="8211" y="10940"/>
                      </a:lnTo>
                      <a:lnTo>
                        <a:pt x="8174" y="11074"/>
                      </a:lnTo>
                      <a:lnTo>
                        <a:pt x="8135" y="11208"/>
                      </a:lnTo>
                      <a:lnTo>
                        <a:pt x="8092" y="11341"/>
                      </a:lnTo>
                      <a:lnTo>
                        <a:pt x="8049" y="11473"/>
                      </a:lnTo>
                      <a:lnTo>
                        <a:pt x="8003" y="11604"/>
                      </a:lnTo>
                      <a:lnTo>
                        <a:pt x="7956" y="11734"/>
                      </a:lnTo>
                      <a:lnTo>
                        <a:pt x="7907" y="11863"/>
                      </a:lnTo>
                      <a:lnTo>
                        <a:pt x="7855" y="11991"/>
                      </a:lnTo>
                      <a:lnTo>
                        <a:pt x="7802" y="12118"/>
                      </a:lnTo>
                      <a:lnTo>
                        <a:pt x="7745" y="12244"/>
                      </a:lnTo>
                      <a:lnTo>
                        <a:pt x="7688" y="12369"/>
                      </a:lnTo>
                      <a:lnTo>
                        <a:pt x="7629" y="12493"/>
                      </a:lnTo>
                      <a:lnTo>
                        <a:pt x="7567" y="12615"/>
                      </a:lnTo>
                      <a:lnTo>
                        <a:pt x="7504" y="12737"/>
                      </a:lnTo>
                      <a:lnTo>
                        <a:pt x="7439" y="12857"/>
                      </a:lnTo>
                      <a:lnTo>
                        <a:pt x="7373" y="12977"/>
                      </a:lnTo>
                      <a:lnTo>
                        <a:pt x="3221" y="10579"/>
                      </a:lnTo>
                      <a:lnTo>
                        <a:pt x="3250" y="10527"/>
                      </a:lnTo>
                      <a:lnTo>
                        <a:pt x="3278" y="10474"/>
                      </a:lnTo>
                      <a:lnTo>
                        <a:pt x="3306" y="10420"/>
                      </a:lnTo>
                      <a:lnTo>
                        <a:pt x="3332" y="10365"/>
                      </a:lnTo>
                      <a:lnTo>
                        <a:pt x="3358" y="10310"/>
                      </a:lnTo>
                      <a:lnTo>
                        <a:pt x="3383" y="10255"/>
                      </a:lnTo>
                      <a:lnTo>
                        <a:pt x="3407" y="10199"/>
                      </a:lnTo>
                      <a:lnTo>
                        <a:pt x="3431" y="10143"/>
                      </a:lnTo>
                      <a:lnTo>
                        <a:pt x="3454" y="10086"/>
                      </a:lnTo>
                      <a:lnTo>
                        <a:pt x="3476" y="10029"/>
                      </a:lnTo>
                      <a:lnTo>
                        <a:pt x="3496" y="9971"/>
                      </a:lnTo>
                      <a:lnTo>
                        <a:pt x="3516" y="9914"/>
                      </a:lnTo>
                      <a:lnTo>
                        <a:pt x="3535" y="9855"/>
                      </a:lnTo>
                      <a:lnTo>
                        <a:pt x="3553" y="9797"/>
                      </a:lnTo>
                      <a:lnTo>
                        <a:pt x="3570" y="9738"/>
                      </a:lnTo>
                      <a:lnTo>
                        <a:pt x="3586" y="9678"/>
                      </a:lnTo>
                      <a:lnTo>
                        <a:pt x="3602" y="9619"/>
                      </a:lnTo>
                      <a:lnTo>
                        <a:pt x="3616" y="9558"/>
                      </a:lnTo>
                      <a:lnTo>
                        <a:pt x="3630" y="9497"/>
                      </a:lnTo>
                      <a:lnTo>
                        <a:pt x="3642" y="9436"/>
                      </a:lnTo>
                      <a:lnTo>
                        <a:pt x="3654" y="9376"/>
                      </a:lnTo>
                      <a:lnTo>
                        <a:pt x="3665" y="9314"/>
                      </a:lnTo>
                      <a:lnTo>
                        <a:pt x="3674" y="9252"/>
                      </a:lnTo>
                      <a:lnTo>
                        <a:pt x="3683" y="9190"/>
                      </a:lnTo>
                      <a:lnTo>
                        <a:pt x="3691" y="9127"/>
                      </a:lnTo>
                      <a:lnTo>
                        <a:pt x="3697" y="9064"/>
                      </a:lnTo>
                      <a:lnTo>
                        <a:pt x="3703" y="9001"/>
                      </a:lnTo>
                      <a:lnTo>
                        <a:pt x="3707" y="8937"/>
                      </a:lnTo>
                      <a:lnTo>
                        <a:pt x="3711" y="8874"/>
                      </a:lnTo>
                      <a:lnTo>
                        <a:pt x="3713" y="8810"/>
                      </a:lnTo>
                      <a:lnTo>
                        <a:pt x="3716" y="8745"/>
                      </a:lnTo>
                      <a:lnTo>
                        <a:pt x="3716" y="8681"/>
                      </a:lnTo>
                      <a:lnTo>
                        <a:pt x="3711" y="8487"/>
                      </a:lnTo>
                      <a:lnTo>
                        <a:pt x="3696" y="8293"/>
                      </a:lnTo>
                      <a:lnTo>
                        <a:pt x="3673" y="8105"/>
                      </a:lnTo>
                      <a:lnTo>
                        <a:pt x="3641" y="7918"/>
                      </a:lnTo>
                      <a:lnTo>
                        <a:pt x="3599" y="7734"/>
                      </a:lnTo>
                      <a:lnTo>
                        <a:pt x="3549" y="7554"/>
                      </a:lnTo>
                      <a:lnTo>
                        <a:pt x="3492" y="7377"/>
                      </a:lnTo>
                      <a:lnTo>
                        <a:pt x="3426" y="7205"/>
                      </a:lnTo>
                      <a:lnTo>
                        <a:pt x="3352" y="7037"/>
                      </a:lnTo>
                      <a:lnTo>
                        <a:pt x="3271" y="6872"/>
                      </a:lnTo>
                      <a:lnTo>
                        <a:pt x="3182" y="6712"/>
                      </a:lnTo>
                      <a:lnTo>
                        <a:pt x="3085" y="6557"/>
                      </a:lnTo>
                      <a:lnTo>
                        <a:pt x="2982" y="6407"/>
                      </a:lnTo>
                      <a:lnTo>
                        <a:pt x="2872" y="6262"/>
                      </a:lnTo>
                      <a:lnTo>
                        <a:pt x="2755" y="6122"/>
                      </a:lnTo>
                      <a:lnTo>
                        <a:pt x="2632" y="5988"/>
                      </a:lnTo>
                      <a:lnTo>
                        <a:pt x="2504" y="5860"/>
                      </a:lnTo>
                      <a:lnTo>
                        <a:pt x="2370" y="5738"/>
                      </a:lnTo>
                      <a:lnTo>
                        <a:pt x="2230" y="5622"/>
                      </a:lnTo>
                      <a:lnTo>
                        <a:pt x="2084" y="5514"/>
                      </a:lnTo>
                      <a:lnTo>
                        <a:pt x="1934" y="5411"/>
                      </a:lnTo>
                      <a:lnTo>
                        <a:pt x="1777" y="5315"/>
                      </a:lnTo>
                      <a:lnTo>
                        <a:pt x="1618" y="5227"/>
                      </a:lnTo>
                      <a:lnTo>
                        <a:pt x="1453" y="5147"/>
                      </a:lnTo>
                      <a:lnTo>
                        <a:pt x="1283" y="5073"/>
                      </a:lnTo>
                      <a:lnTo>
                        <a:pt x="1110" y="5008"/>
                      </a:lnTo>
                      <a:lnTo>
                        <a:pt x="933" y="4952"/>
                      </a:lnTo>
                      <a:lnTo>
                        <a:pt x="753" y="4903"/>
                      </a:lnTo>
                      <a:lnTo>
                        <a:pt x="569" y="4863"/>
                      </a:lnTo>
                      <a:lnTo>
                        <a:pt x="382" y="4831"/>
                      </a:lnTo>
                      <a:lnTo>
                        <a:pt x="192" y="4808"/>
                      </a:lnTo>
                      <a:lnTo>
                        <a:pt x="0" y="4795"/>
                      </a:lnTo>
                      <a:lnTo>
                        <a:pt x="0" y="0"/>
                      </a:lnTo>
                      <a:close/>
                    </a:path>
                  </a:pathLst>
                </a:custGeom>
                <a:solidFill>
                  <a:srgbClr val="60CCFF"/>
                </a:solidFill>
                <a:ln w="9525">
                  <a:solidFill>
                    <a:schemeClr val="bg1"/>
                  </a:solidFill>
                  <a:round/>
                </a:ln>
              </p:spPr>
              <p:txBody>
                <a:bodyPr anchor="ctr"/>
                <a:lstStyle/>
                <a:p>
                  <a:pPr algn="ctr"/>
                </a:p>
              </p:txBody>
            </p:sp>
            <p:sp>
              <p:nvSpPr>
                <p:cNvPr id="135" name="îšlíḓé"/>
                <p:cNvSpPr/>
                <p:nvPr/>
              </p:nvSpPr>
              <p:spPr>
                <a:xfrm rot="19800000">
                  <a:off x="899126" y="4237625"/>
                  <a:ext cx="990547" cy="1087542"/>
                </a:xfrm>
                <a:prstGeom prst="rect">
                  <a:avLst/>
                </a:prstGeom>
              </p:spPr>
              <p:txBody>
                <a:bodyPr spcFirstLastPara="1" wrap="none">
                  <a:prstTxWarp prst="textArchUp">
                    <a:avLst>
                      <a:gd name="adj" fmla="val 11671062"/>
                    </a:avLst>
                  </a:prstTxWarp>
                  <a:normAutofit/>
                </a:bodyPr>
                <a:lstStyle/>
                <a:p>
                  <a:pPr>
                    <a:defRPr/>
                  </a:pPr>
                  <a:r>
                    <a:rPr lang="en-US" sz="2400" b="1" dirty="0">
                      <a:solidFill>
                        <a:schemeClr val="bg1"/>
                      </a:solidFill>
                    </a:rPr>
                    <a:t>100N+ LƯỢT TẢI</a:t>
                  </a:r>
                  <a:endParaRPr lang="en-US" sz="2400" b="1" dirty="0">
                    <a:solidFill>
                      <a:schemeClr val="bg1"/>
                    </a:solidFill>
                  </a:endParaRPr>
                </a:p>
              </p:txBody>
            </p:sp>
            <p:sp>
              <p:nvSpPr>
                <p:cNvPr id="136" name="íṡḻîḑê"/>
                <p:cNvSpPr/>
                <p:nvPr/>
              </p:nvSpPr>
              <p:spPr>
                <a:xfrm rot="2340000">
                  <a:off x="1870531" y="4294106"/>
                  <a:ext cx="971612" cy="1087542"/>
                </a:xfrm>
                <a:prstGeom prst="rect">
                  <a:avLst/>
                </a:prstGeom>
              </p:spPr>
              <p:txBody>
                <a:bodyPr spcFirstLastPara="1" wrap="none">
                  <a:prstTxWarp prst="textArchUp">
                    <a:avLst>
                      <a:gd name="adj" fmla="val 11671062"/>
                    </a:avLst>
                  </a:prstTxWarp>
                  <a:normAutofit/>
                </a:bodyPr>
                <a:lstStyle/>
                <a:p>
                  <a:pPr>
                    <a:defRPr/>
                  </a:pPr>
                  <a:r>
                    <a:rPr lang="en-US" altLang="zh-CN" sz="2400" b="1" dirty="0">
                      <a:solidFill>
                        <a:schemeClr val="bg1"/>
                      </a:solidFill>
                    </a:rPr>
                    <a:t>TIẾP CẬN ĐƯỢC 500N NGƯỜI</a:t>
                  </a:r>
                  <a:endParaRPr lang="en-US" altLang="zh-CN" sz="2400" b="1" dirty="0">
                    <a:solidFill>
                      <a:schemeClr val="bg1"/>
                    </a:solidFill>
                  </a:endParaRPr>
                </a:p>
              </p:txBody>
            </p:sp>
            <p:sp>
              <p:nvSpPr>
                <p:cNvPr id="137" name="î$ļíḍé"/>
                <p:cNvSpPr/>
                <p:nvPr/>
              </p:nvSpPr>
              <p:spPr>
                <a:xfrm>
                  <a:off x="1169349" y="5341656"/>
                  <a:ext cx="1287937" cy="590585"/>
                </a:xfrm>
                <a:prstGeom prst="rect">
                  <a:avLst/>
                </a:prstGeom>
              </p:spPr>
              <p:txBody>
                <a:bodyPr spcFirstLastPara="1" wrap="none">
                  <a:prstTxWarp prst="textArchDown">
                    <a:avLst>
                      <a:gd name="adj" fmla="val 1312104"/>
                    </a:avLst>
                  </a:prstTxWarp>
                  <a:normAutofit/>
                </a:bodyPr>
                <a:lstStyle/>
                <a:p>
                  <a:pPr>
                    <a:defRPr/>
                  </a:pPr>
                  <a:r>
                    <a:rPr lang="en-US" altLang="zh-CN" sz="2800" b="1" dirty="0">
                      <a:solidFill>
                        <a:schemeClr val="bg1"/>
                      </a:solidFill>
                    </a:rPr>
                    <a:t>HƠN 1 TRIỆU SẢN PHẨM</a:t>
                  </a:r>
                  <a:endParaRPr lang="en-US" altLang="zh-CN" sz="2800" b="1" dirty="0">
                    <a:solidFill>
                      <a:schemeClr val="bg1"/>
                    </a:solidFill>
                  </a:endParaRPr>
                </a:p>
              </p:txBody>
            </p:sp>
          </p:grpSp>
          <p:sp>
            <p:nvSpPr>
              <p:cNvPr id="131" name="iṩliḓê"/>
              <p:cNvSpPr/>
              <p:nvPr/>
            </p:nvSpPr>
            <p:spPr>
              <a:xfrm>
                <a:off x="2776544" y="2843774"/>
                <a:ext cx="680260" cy="6802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129" name="iś1ídé"/>
            <p:cNvSpPr/>
            <p:nvPr/>
          </p:nvSpPr>
          <p:spPr>
            <a:xfrm>
              <a:off x="2699139" y="3255035"/>
              <a:ext cx="683518" cy="507022"/>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gradFill>
              <a:gsLst>
                <a:gs pos="0">
                  <a:srgbClr val="6B91F5"/>
                </a:gs>
                <a:gs pos="100000">
                  <a:srgbClr val="5FCC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73785" y="910590"/>
            <a:ext cx="3329940" cy="521970"/>
          </a:xfrm>
          <a:prstGeom prst="rect">
            <a:avLst/>
          </a:prstGeom>
          <a:noFill/>
        </p:spPr>
        <p:txBody>
          <a:bodyPr wrap="square" rtlCol="0">
            <a:spAutoFit/>
          </a:bodyPr>
          <a:lstStyle/>
          <a:p>
            <a:r>
              <a:rPr lang="en-US" altLang="zh-CN" sz="2800" b="1" dirty="0">
                <a:solidFill>
                  <a:srgbClr val="544F6C"/>
                </a:solidFill>
              </a:rPr>
              <a:t>THU NHẬP</a:t>
            </a:r>
            <a:endParaRPr lang="en-US" altLang="zh-CN" sz="2800" b="1" dirty="0">
              <a:solidFill>
                <a:srgbClr val="544F6C"/>
              </a:solidFill>
            </a:endParaRPr>
          </a:p>
        </p:txBody>
      </p:sp>
      <p:sp>
        <p:nvSpPr>
          <p:cNvPr id="5" name="矩形: 圆角 4"/>
          <p:cNvSpPr/>
          <p:nvPr/>
        </p:nvSpPr>
        <p:spPr>
          <a:xfrm>
            <a:off x="589728" y="891616"/>
            <a:ext cx="365760" cy="365760"/>
          </a:xfrm>
          <a:prstGeom prst="roundRect">
            <a:avLst/>
          </a:prstGeom>
          <a:solidFill>
            <a:srgbClr val="FF6D34"/>
          </a:solidFill>
          <a:ln>
            <a:noFill/>
          </a:ln>
          <a:effectLst>
            <a:outerShdw blurRad="127000" algn="ctr" rotWithShape="0">
              <a:srgbClr val="FF6D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p:cNvSpPr/>
          <p:nvPr/>
        </p:nvSpPr>
        <p:spPr>
          <a:xfrm>
            <a:off x="7920553" y="646392"/>
            <a:ext cx="752060" cy="302242"/>
          </a:xfrm>
          <a:prstGeom prst="roundRect">
            <a:avLst>
              <a:gd name="adj" fmla="val 50000"/>
            </a:avLst>
          </a:prstGeom>
          <a:gradFill flip="none" rotWithShape="1">
            <a:gsLst>
              <a:gs pos="0">
                <a:srgbClr val="5FC9FF"/>
              </a:gs>
              <a:gs pos="100000">
                <a:srgbClr val="63B9F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analytics_248252"/>
          <p:cNvSpPr>
            <a:spLocks noChangeAspect="1"/>
          </p:cNvSpPr>
          <p:nvPr/>
        </p:nvSpPr>
        <p:spPr bwMode="auto">
          <a:xfrm>
            <a:off x="640944" y="922482"/>
            <a:ext cx="263328" cy="258193"/>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a:lstStyle/>
          <a:p>
            <a:endParaRPr lang="zh-CN" altLang="en-US"/>
          </a:p>
        </p:txBody>
      </p:sp>
      <p:grpSp>
        <p:nvGrpSpPr>
          <p:cNvPr id="3" name="组合 2"/>
          <p:cNvGrpSpPr/>
          <p:nvPr/>
        </p:nvGrpSpPr>
        <p:grpSpPr>
          <a:xfrm>
            <a:off x="4607499" y="3242623"/>
            <a:ext cx="2987307" cy="2985859"/>
            <a:chOff x="4768853" y="2367343"/>
            <a:chExt cx="2654301" cy="2653015"/>
          </a:xfrm>
        </p:grpSpPr>
        <p:sp>
          <p:nvSpPr>
            <p:cNvPr id="35" name="iSḻîḓé"/>
            <p:cNvSpPr/>
            <p:nvPr/>
          </p:nvSpPr>
          <p:spPr>
            <a:xfrm rot="16200000" flipH="1">
              <a:off x="4744668" y="3718031"/>
              <a:ext cx="1324509" cy="1274863"/>
            </a:xfrm>
            <a:custGeom>
              <a:avLst/>
              <a:gdLst>
                <a:gd name="connsiteX0" fmla="*/ 0 w 1324509"/>
                <a:gd name="connsiteY0" fmla="*/ 0 h 1274862"/>
                <a:gd name="connsiteX1" fmla="*/ 0 w 1324509"/>
                <a:gd name="connsiteY1" fmla="*/ 4455 h 1274862"/>
                <a:gd name="connsiteX2" fmla="*/ 12700 w 1324509"/>
                <a:gd name="connsiteY2" fmla="*/ 3175 h 1274862"/>
                <a:gd name="connsiteX3" fmla="*/ 675235 w 1324509"/>
                <a:gd name="connsiteY3" fmla="*/ 543157 h 1274862"/>
                <a:gd name="connsiteX4" fmla="*/ 685041 w 1324509"/>
                <a:gd name="connsiteY4" fmla="*/ 640434 h 1274862"/>
                <a:gd name="connsiteX5" fmla="*/ 771873 w 1324509"/>
                <a:gd name="connsiteY5" fmla="*/ 648096 h 1274862"/>
                <a:gd name="connsiteX6" fmla="*/ 1314696 w 1324509"/>
                <a:gd name="connsiteY6" fmla="*/ 1177515 h 1274862"/>
                <a:gd name="connsiteX7" fmla="*/ 1324509 w 1324509"/>
                <a:gd name="connsiteY7" fmla="*/ 1274862 h 1274862"/>
                <a:gd name="connsiteX8" fmla="*/ 1320298 w 1324509"/>
                <a:gd name="connsiteY8" fmla="*/ 1191457 h 1274862"/>
                <a:gd name="connsiteX9" fmla="*/ 938437 w 1324509"/>
                <a:gd name="connsiteY9" fmla="*/ 388713 h 1274862"/>
                <a:gd name="connsiteX10" fmla="*/ 844477 w 1324509"/>
                <a:gd name="connsiteY10" fmla="*/ 303316 h 1274862"/>
                <a:gd name="connsiteX11" fmla="*/ 843918 w 1324509"/>
                <a:gd name="connsiteY11" fmla="*/ 302852 h 1274862"/>
                <a:gd name="connsiteX12" fmla="*/ 742776 w 1324509"/>
                <a:gd name="connsiteY12" fmla="*/ 227219 h 1274862"/>
                <a:gd name="connsiteX13" fmla="*/ 741473 w 1324509"/>
                <a:gd name="connsiteY13" fmla="*/ 226322 h 1274862"/>
                <a:gd name="connsiteX14" fmla="*/ 633212 w 1324509"/>
                <a:gd name="connsiteY14" fmla="*/ 160552 h 1274862"/>
                <a:gd name="connsiteX15" fmla="*/ 632262 w 1324509"/>
                <a:gd name="connsiteY15" fmla="*/ 160017 h 1274862"/>
                <a:gd name="connsiteX16" fmla="*/ 516587 w 1324509"/>
                <a:gd name="connsiteY16" fmla="*/ 104294 h 1274862"/>
                <a:gd name="connsiteX17" fmla="*/ 0 w 1324509"/>
                <a:gd name="connsiteY17" fmla="*/ 0 h 127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24509" h="1274862">
                  <a:moveTo>
                    <a:pt x="0" y="0"/>
                  </a:moveTo>
                  <a:lnTo>
                    <a:pt x="0" y="4455"/>
                  </a:lnTo>
                  <a:lnTo>
                    <a:pt x="12700" y="3175"/>
                  </a:lnTo>
                  <a:cubicBezTo>
                    <a:pt x="339509" y="3175"/>
                    <a:pt x="612175" y="234990"/>
                    <a:pt x="675235" y="543157"/>
                  </a:cubicBezTo>
                  <a:lnTo>
                    <a:pt x="685041" y="640434"/>
                  </a:lnTo>
                  <a:lnTo>
                    <a:pt x="771873" y="648096"/>
                  </a:lnTo>
                  <a:cubicBezTo>
                    <a:pt x="1043861" y="696679"/>
                    <a:pt x="1259519" y="907868"/>
                    <a:pt x="1314696" y="1177515"/>
                  </a:cubicBezTo>
                  <a:lnTo>
                    <a:pt x="1324509" y="1274862"/>
                  </a:lnTo>
                  <a:lnTo>
                    <a:pt x="1320298" y="1191457"/>
                  </a:lnTo>
                  <a:cubicBezTo>
                    <a:pt x="1288582" y="879152"/>
                    <a:pt x="1148583" y="598859"/>
                    <a:pt x="938437" y="388713"/>
                  </a:cubicBezTo>
                  <a:lnTo>
                    <a:pt x="844477" y="303316"/>
                  </a:lnTo>
                  <a:lnTo>
                    <a:pt x="843918" y="302852"/>
                  </a:lnTo>
                  <a:lnTo>
                    <a:pt x="742776" y="227219"/>
                  </a:lnTo>
                  <a:lnTo>
                    <a:pt x="741473" y="226322"/>
                  </a:lnTo>
                  <a:lnTo>
                    <a:pt x="633212" y="160552"/>
                  </a:lnTo>
                  <a:lnTo>
                    <a:pt x="632262" y="160017"/>
                  </a:lnTo>
                  <a:lnTo>
                    <a:pt x="516587" y="104294"/>
                  </a:lnTo>
                  <a:cubicBezTo>
                    <a:pt x="357808" y="37136"/>
                    <a:pt x="183241" y="0"/>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6" name="ïṥļíďê"/>
            <p:cNvSpPr/>
            <p:nvPr/>
          </p:nvSpPr>
          <p:spPr>
            <a:xfrm flipV="1">
              <a:off x="4770139" y="3693207"/>
              <a:ext cx="2653015" cy="1327151"/>
            </a:xfrm>
            <a:custGeom>
              <a:avLst/>
              <a:gdLst>
                <a:gd name="connsiteX0" fmla="*/ 1327150 w 2653015"/>
                <a:gd name="connsiteY0" fmla="*/ 0 h 1327150"/>
                <a:gd name="connsiteX1" fmla="*/ 2647448 w 2653015"/>
                <a:gd name="connsiteY1" fmla="*/ 1191457 h 1327150"/>
                <a:gd name="connsiteX2" fmla="*/ 2653015 w 2653015"/>
                <a:gd name="connsiteY2" fmla="*/ 1301705 h 1327150"/>
                <a:gd name="connsiteX3" fmla="*/ 2640560 w 2653015"/>
                <a:gd name="connsiteY3" fmla="*/ 1178157 h 1327150"/>
                <a:gd name="connsiteX4" fmla="*/ 1978025 w 2653015"/>
                <a:gd name="connsiteY4" fmla="*/ 638175 h 1327150"/>
                <a:gd name="connsiteX5" fmla="*/ 1354895 w 2653015"/>
                <a:gd name="connsiteY5" fmla="*/ 1051213 h 1327150"/>
                <a:gd name="connsiteX6" fmla="*/ 1328738 w 2653015"/>
                <a:gd name="connsiteY6" fmla="*/ 1135480 h 1327150"/>
                <a:gd name="connsiteX7" fmla="*/ 1302580 w 2653015"/>
                <a:gd name="connsiteY7" fmla="*/ 1051213 h 1327150"/>
                <a:gd name="connsiteX8" fmla="*/ 679450 w 2653015"/>
                <a:gd name="connsiteY8" fmla="*/ 638175 h 1327150"/>
                <a:gd name="connsiteX9" fmla="*/ 3175 w 2653015"/>
                <a:gd name="connsiteY9" fmla="*/ 1314450 h 1327150"/>
                <a:gd name="connsiteX10" fmla="*/ 4455 w 2653015"/>
                <a:gd name="connsiteY10" fmla="*/ 1327150 h 1327150"/>
                <a:gd name="connsiteX11" fmla="*/ 0 w 2653015"/>
                <a:gd name="connsiteY11" fmla="*/ 1327150 h 1327150"/>
                <a:gd name="connsiteX12" fmla="*/ 1327150 w 2653015"/>
                <a:gd name="connsiteY12" fmla="*/ 0 h 132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3015" h="1327150">
                  <a:moveTo>
                    <a:pt x="1327150" y="0"/>
                  </a:moveTo>
                  <a:cubicBezTo>
                    <a:pt x="2014305" y="0"/>
                    <a:pt x="2579485" y="522233"/>
                    <a:pt x="2647448" y="1191457"/>
                  </a:cubicBezTo>
                  <a:lnTo>
                    <a:pt x="2653015" y="1301705"/>
                  </a:lnTo>
                  <a:lnTo>
                    <a:pt x="2640560" y="1178157"/>
                  </a:lnTo>
                  <a:cubicBezTo>
                    <a:pt x="2577501" y="869990"/>
                    <a:pt x="2304834" y="638175"/>
                    <a:pt x="1978025" y="638175"/>
                  </a:cubicBezTo>
                  <a:cubicBezTo>
                    <a:pt x="1697903" y="638175"/>
                    <a:pt x="1457560" y="808488"/>
                    <a:pt x="1354895" y="1051213"/>
                  </a:cubicBezTo>
                  <a:lnTo>
                    <a:pt x="1328738" y="1135480"/>
                  </a:lnTo>
                  <a:lnTo>
                    <a:pt x="1302580" y="1051213"/>
                  </a:lnTo>
                  <a:cubicBezTo>
                    <a:pt x="1199916" y="808488"/>
                    <a:pt x="959572" y="638175"/>
                    <a:pt x="679450" y="638175"/>
                  </a:cubicBezTo>
                  <a:cubicBezTo>
                    <a:pt x="305954" y="638175"/>
                    <a:pt x="3175" y="940954"/>
                    <a:pt x="3175" y="1314450"/>
                  </a:cubicBezTo>
                  <a:lnTo>
                    <a:pt x="4455" y="1327150"/>
                  </a:lnTo>
                  <a:lnTo>
                    <a:pt x="0" y="1327150"/>
                  </a:lnTo>
                  <a:cubicBezTo>
                    <a:pt x="0" y="594185"/>
                    <a:pt x="594185" y="0"/>
                    <a:pt x="1327150" y="0"/>
                  </a:cubicBezTo>
                  <a:close/>
                </a:path>
              </a:pathLst>
            </a:custGeom>
            <a:solidFill>
              <a:srgbClr val="CE6DFB"/>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7" name="îṡľîḍè"/>
            <p:cNvSpPr/>
            <p:nvPr/>
          </p:nvSpPr>
          <p:spPr>
            <a:xfrm rot="5400000">
              <a:off x="5433071" y="3030275"/>
              <a:ext cx="2653015" cy="1327151"/>
            </a:xfrm>
            <a:custGeom>
              <a:avLst/>
              <a:gdLst>
                <a:gd name="connsiteX0" fmla="*/ 1327150 w 2653015"/>
                <a:gd name="connsiteY0" fmla="*/ 0 h 1327150"/>
                <a:gd name="connsiteX1" fmla="*/ 2647448 w 2653015"/>
                <a:gd name="connsiteY1" fmla="*/ 1191457 h 1327150"/>
                <a:gd name="connsiteX2" fmla="*/ 2653015 w 2653015"/>
                <a:gd name="connsiteY2" fmla="*/ 1301705 h 1327150"/>
                <a:gd name="connsiteX3" fmla="*/ 2640560 w 2653015"/>
                <a:gd name="connsiteY3" fmla="*/ 1178157 h 1327150"/>
                <a:gd name="connsiteX4" fmla="*/ 1978025 w 2653015"/>
                <a:gd name="connsiteY4" fmla="*/ 638175 h 1327150"/>
                <a:gd name="connsiteX5" fmla="*/ 1354895 w 2653015"/>
                <a:gd name="connsiteY5" fmla="*/ 1051213 h 1327150"/>
                <a:gd name="connsiteX6" fmla="*/ 1328738 w 2653015"/>
                <a:gd name="connsiteY6" fmla="*/ 1135480 h 1327150"/>
                <a:gd name="connsiteX7" fmla="*/ 1302580 w 2653015"/>
                <a:gd name="connsiteY7" fmla="*/ 1051213 h 1327150"/>
                <a:gd name="connsiteX8" fmla="*/ 679450 w 2653015"/>
                <a:gd name="connsiteY8" fmla="*/ 638175 h 1327150"/>
                <a:gd name="connsiteX9" fmla="*/ 3175 w 2653015"/>
                <a:gd name="connsiteY9" fmla="*/ 1314450 h 1327150"/>
                <a:gd name="connsiteX10" fmla="*/ 4455 w 2653015"/>
                <a:gd name="connsiteY10" fmla="*/ 1327150 h 1327150"/>
                <a:gd name="connsiteX11" fmla="*/ 0 w 2653015"/>
                <a:gd name="connsiteY11" fmla="*/ 1327150 h 1327150"/>
                <a:gd name="connsiteX12" fmla="*/ 1327150 w 2653015"/>
                <a:gd name="connsiteY12" fmla="*/ 0 h 132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3015" h="1327150">
                  <a:moveTo>
                    <a:pt x="1327150" y="0"/>
                  </a:moveTo>
                  <a:cubicBezTo>
                    <a:pt x="2014305" y="0"/>
                    <a:pt x="2579485" y="522233"/>
                    <a:pt x="2647448" y="1191457"/>
                  </a:cubicBezTo>
                  <a:lnTo>
                    <a:pt x="2653015" y="1301705"/>
                  </a:lnTo>
                  <a:lnTo>
                    <a:pt x="2640560" y="1178157"/>
                  </a:lnTo>
                  <a:cubicBezTo>
                    <a:pt x="2577501" y="869990"/>
                    <a:pt x="2304834" y="638175"/>
                    <a:pt x="1978025" y="638175"/>
                  </a:cubicBezTo>
                  <a:cubicBezTo>
                    <a:pt x="1697903" y="638175"/>
                    <a:pt x="1457560" y="808488"/>
                    <a:pt x="1354895" y="1051213"/>
                  </a:cubicBezTo>
                  <a:lnTo>
                    <a:pt x="1328738" y="1135480"/>
                  </a:lnTo>
                  <a:lnTo>
                    <a:pt x="1302580" y="1051213"/>
                  </a:lnTo>
                  <a:cubicBezTo>
                    <a:pt x="1199916" y="808488"/>
                    <a:pt x="959572" y="638175"/>
                    <a:pt x="679450" y="638175"/>
                  </a:cubicBezTo>
                  <a:cubicBezTo>
                    <a:pt x="305954" y="638175"/>
                    <a:pt x="3175" y="940954"/>
                    <a:pt x="3175" y="1314450"/>
                  </a:cubicBezTo>
                  <a:lnTo>
                    <a:pt x="4455" y="1327150"/>
                  </a:lnTo>
                  <a:lnTo>
                    <a:pt x="0" y="1327150"/>
                  </a:lnTo>
                  <a:cubicBezTo>
                    <a:pt x="0" y="594185"/>
                    <a:pt x="594185" y="0"/>
                    <a:pt x="1327150" y="0"/>
                  </a:cubicBezTo>
                  <a:close/>
                </a:path>
              </a:pathLst>
            </a:custGeom>
            <a:solidFill>
              <a:srgbClr val="60CC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8" name="iSḷîďè"/>
            <p:cNvSpPr/>
            <p:nvPr/>
          </p:nvSpPr>
          <p:spPr>
            <a:xfrm>
              <a:off x="4770139" y="2371727"/>
              <a:ext cx="2653015" cy="1327151"/>
            </a:xfrm>
            <a:custGeom>
              <a:avLst/>
              <a:gdLst>
                <a:gd name="connsiteX0" fmla="*/ 1327150 w 2653015"/>
                <a:gd name="connsiteY0" fmla="*/ 0 h 1327150"/>
                <a:gd name="connsiteX1" fmla="*/ 2647448 w 2653015"/>
                <a:gd name="connsiteY1" fmla="*/ 1191457 h 1327150"/>
                <a:gd name="connsiteX2" fmla="*/ 2653015 w 2653015"/>
                <a:gd name="connsiteY2" fmla="*/ 1301705 h 1327150"/>
                <a:gd name="connsiteX3" fmla="*/ 2640560 w 2653015"/>
                <a:gd name="connsiteY3" fmla="*/ 1178157 h 1327150"/>
                <a:gd name="connsiteX4" fmla="*/ 1978025 w 2653015"/>
                <a:gd name="connsiteY4" fmla="*/ 638175 h 1327150"/>
                <a:gd name="connsiteX5" fmla="*/ 1354895 w 2653015"/>
                <a:gd name="connsiteY5" fmla="*/ 1051213 h 1327150"/>
                <a:gd name="connsiteX6" fmla="*/ 1328738 w 2653015"/>
                <a:gd name="connsiteY6" fmla="*/ 1135480 h 1327150"/>
                <a:gd name="connsiteX7" fmla="*/ 1302580 w 2653015"/>
                <a:gd name="connsiteY7" fmla="*/ 1051213 h 1327150"/>
                <a:gd name="connsiteX8" fmla="*/ 679450 w 2653015"/>
                <a:gd name="connsiteY8" fmla="*/ 638175 h 1327150"/>
                <a:gd name="connsiteX9" fmla="*/ 3175 w 2653015"/>
                <a:gd name="connsiteY9" fmla="*/ 1314450 h 1327150"/>
                <a:gd name="connsiteX10" fmla="*/ 4455 w 2653015"/>
                <a:gd name="connsiteY10" fmla="*/ 1327150 h 1327150"/>
                <a:gd name="connsiteX11" fmla="*/ 0 w 2653015"/>
                <a:gd name="connsiteY11" fmla="*/ 1327150 h 1327150"/>
                <a:gd name="connsiteX12" fmla="*/ 1327150 w 2653015"/>
                <a:gd name="connsiteY12" fmla="*/ 0 h 132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3015" h="1327150">
                  <a:moveTo>
                    <a:pt x="1327150" y="0"/>
                  </a:moveTo>
                  <a:cubicBezTo>
                    <a:pt x="2014305" y="0"/>
                    <a:pt x="2579485" y="522233"/>
                    <a:pt x="2647448" y="1191457"/>
                  </a:cubicBezTo>
                  <a:lnTo>
                    <a:pt x="2653015" y="1301705"/>
                  </a:lnTo>
                  <a:lnTo>
                    <a:pt x="2640560" y="1178157"/>
                  </a:lnTo>
                  <a:cubicBezTo>
                    <a:pt x="2577501" y="869990"/>
                    <a:pt x="2304834" y="638175"/>
                    <a:pt x="1978025" y="638175"/>
                  </a:cubicBezTo>
                  <a:cubicBezTo>
                    <a:pt x="1697903" y="638175"/>
                    <a:pt x="1457560" y="808488"/>
                    <a:pt x="1354895" y="1051213"/>
                  </a:cubicBezTo>
                  <a:lnTo>
                    <a:pt x="1328738" y="1135480"/>
                  </a:lnTo>
                  <a:lnTo>
                    <a:pt x="1302580" y="1051213"/>
                  </a:lnTo>
                  <a:cubicBezTo>
                    <a:pt x="1199916" y="808488"/>
                    <a:pt x="959572" y="638175"/>
                    <a:pt x="679450" y="638175"/>
                  </a:cubicBezTo>
                  <a:cubicBezTo>
                    <a:pt x="305954" y="638175"/>
                    <a:pt x="3175" y="940954"/>
                    <a:pt x="3175" y="1314450"/>
                  </a:cubicBezTo>
                  <a:lnTo>
                    <a:pt x="4455" y="1327150"/>
                  </a:lnTo>
                  <a:lnTo>
                    <a:pt x="0" y="1327150"/>
                  </a:lnTo>
                  <a:cubicBezTo>
                    <a:pt x="0" y="594185"/>
                    <a:pt x="594185" y="0"/>
                    <a:pt x="1327150" y="0"/>
                  </a:cubicBezTo>
                  <a:close/>
                </a:path>
              </a:pathLst>
            </a:custGeom>
            <a:solidFill>
              <a:srgbClr val="6EB4FB"/>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9" name="i$ḷïdê"/>
            <p:cNvSpPr/>
            <p:nvPr/>
          </p:nvSpPr>
          <p:spPr>
            <a:xfrm rot="16200000" flipH="1">
              <a:off x="4426976" y="2709222"/>
              <a:ext cx="2010905" cy="1327151"/>
            </a:xfrm>
            <a:custGeom>
              <a:avLst/>
              <a:gdLst>
                <a:gd name="connsiteX0" fmla="*/ 0 w 2010905"/>
                <a:gd name="connsiteY0" fmla="*/ 1327150 h 1327150"/>
                <a:gd name="connsiteX1" fmla="*/ 4455 w 2010905"/>
                <a:gd name="connsiteY1" fmla="*/ 1327150 h 1327150"/>
                <a:gd name="connsiteX2" fmla="*/ 3175 w 2010905"/>
                <a:gd name="connsiteY2" fmla="*/ 1314450 h 1327150"/>
                <a:gd name="connsiteX3" fmla="*/ 679450 w 2010905"/>
                <a:gd name="connsiteY3" fmla="*/ 638175 h 1327150"/>
                <a:gd name="connsiteX4" fmla="*/ 1302580 w 2010905"/>
                <a:gd name="connsiteY4" fmla="*/ 1051213 h 1327150"/>
                <a:gd name="connsiteX5" fmla="*/ 1328738 w 2010905"/>
                <a:gd name="connsiteY5" fmla="*/ 1135480 h 1327150"/>
                <a:gd name="connsiteX6" fmla="*/ 1354895 w 2010905"/>
                <a:gd name="connsiteY6" fmla="*/ 1051213 h 1327150"/>
                <a:gd name="connsiteX7" fmla="*/ 1978025 w 2010905"/>
                <a:gd name="connsiteY7" fmla="*/ 638175 h 1327150"/>
                <a:gd name="connsiteX8" fmla="*/ 2010905 w 2010905"/>
                <a:gd name="connsiteY8" fmla="*/ 641076 h 1327150"/>
                <a:gd name="connsiteX9" fmla="*/ 2001099 w 2010905"/>
                <a:gd name="connsiteY9" fmla="*/ 543799 h 1327150"/>
                <a:gd name="connsiteX10" fmla="*/ 1338564 w 2010905"/>
                <a:gd name="connsiteY10" fmla="*/ 3817 h 1327150"/>
                <a:gd name="connsiteX11" fmla="*/ 1325864 w 2010905"/>
                <a:gd name="connsiteY11" fmla="*/ 5097 h 1327150"/>
                <a:gd name="connsiteX12" fmla="*/ 1325864 w 2010905"/>
                <a:gd name="connsiteY12" fmla="*/ 642 h 1327150"/>
                <a:gd name="connsiteX13" fmla="*/ 1842451 w 2010905"/>
                <a:gd name="connsiteY13" fmla="*/ 104936 h 1327150"/>
                <a:gd name="connsiteX14" fmla="*/ 1958126 w 2010905"/>
                <a:gd name="connsiteY14" fmla="*/ 160659 h 1327150"/>
                <a:gd name="connsiteX15" fmla="*/ 1924171 w 2010905"/>
                <a:gd name="connsiteY15" fmla="*/ 141546 h 1327150"/>
                <a:gd name="connsiteX16" fmla="*/ 1327150 w 2010905"/>
                <a:gd name="connsiteY16" fmla="*/ 0 h 1327150"/>
                <a:gd name="connsiteX17" fmla="*/ 0 w 2010905"/>
                <a:gd name="connsiteY17" fmla="*/ 1327150 h 132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0905" h="1327150">
                  <a:moveTo>
                    <a:pt x="0" y="1327150"/>
                  </a:moveTo>
                  <a:lnTo>
                    <a:pt x="4455" y="1327150"/>
                  </a:lnTo>
                  <a:lnTo>
                    <a:pt x="3175" y="1314450"/>
                  </a:lnTo>
                  <a:cubicBezTo>
                    <a:pt x="3175" y="940954"/>
                    <a:pt x="305954" y="638175"/>
                    <a:pt x="679450" y="638175"/>
                  </a:cubicBezTo>
                  <a:cubicBezTo>
                    <a:pt x="959572" y="638175"/>
                    <a:pt x="1199916" y="808488"/>
                    <a:pt x="1302580" y="1051213"/>
                  </a:cubicBezTo>
                  <a:lnTo>
                    <a:pt x="1328738" y="1135480"/>
                  </a:lnTo>
                  <a:lnTo>
                    <a:pt x="1354895" y="1051213"/>
                  </a:lnTo>
                  <a:cubicBezTo>
                    <a:pt x="1457560" y="808488"/>
                    <a:pt x="1697903" y="638175"/>
                    <a:pt x="1978025" y="638175"/>
                  </a:cubicBezTo>
                  <a:lnTo>
                    <a:pt x="2010905" y="641076"/>
                  </a:lnTo>
                  <a:lnTo>
                    <a:pt x="2001099" y="543799"/>
                  </a:lnTo>
                  <a:cubicBezTo>
                    <a:pt x="1938039" y="235632"/>
                    <a:pt x="1665373" y="3817"/>
                    <a:pt x="1338564" y="3817"/>
                  </a:cubicBezTo>
                  <a:lnTo>
                    <a:pt x="1325864" y="5097"/>
                  </a:lnTo>
                  <a:lnTo>
                    <a:pt x="1325864" y="642"/>
                  </a:lnTo>
                  <a:cubicBezTo>
                    <a:pt x="1509105" y="642"/>
                    <a:pt x="1683672" y="37778"/>
                    <a:pt x="1842451" y="104936"/>
                  </a:cubicBezTo>
                  <a:lnTo>
                    <a:pt x="1958126" y="160659"/>
                  </a:lnTo>
                  <a:lnTo>
                    <a:pt x="1924171" y="141546"/>
                  </a:lnTo>
                  <a:cubicBezTo>
                    <a:pt x="1744710" y="50999"/>
                    <a:pt x="1541886" y="0"/>
                    <a:pt x="1327150" y="0"/>
                  </a:cubicBezTo>
                  <a:cubicBezTo>
                    <a:pt x="594185" y="0"/>
                    <a:pt x="0" y="594185"/>
                    <a:pt x="0" y="1327150"/>
                  </a:cubicBezTo>
                  <a:close/>
                </a:path>
              </a:pathLst>
            </a:custGeom>
            <a:solidFill>
              <a:srgbClr val="F56EFC"/>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0" name="íš1iḓê"/>
            <p:cNvSpPr/>
            <p:nvPr/>
          </p:nvSpPr>
          <p:spPr bwMode="auto">
            <a:xfrm>
              <a:off x="5895909" y="4403149"/>
              <a:ext cx="401467" cy="401467"/>
            </a:xfrm>
            <a:custGeom>
              <a:avLst/>
              <a:gdLst/>
              <a:ahLst/>
              <a:cxnLst>
                <a:cxn ang="0">
                  <a:pos x="121" y="1"/>
                </a:cxn>
                <a:cxn ang="0">
                  <a:pos x="119" y="0"/>
                </a:cxn>
                <a:cxn ang="0">
                  <a:pos x="117" y="1"/>
                </a:cxn>
                <a:cxn ang="0">
                  <a:pos x="2" y="77"/>
                </a:cxn>
                <a:cxn ang="0">
                  <a:pos x="0" y="81"/>
                </a:cxn>
                <a:cxn ang="0">
                  <a:pos x="2" y="84"/>
                </a:cxn>
                <a:cxn ang="0">
                  <a:pos x="32" y="96"/>
                </a:cxn>
                <a:cxn ang="0">
                  <a:pos x="46" y="121"/>
                </a:cxn>
                <a:cxn ang="0">
                  <a:pos x="50" y="123"/>
                </a:cxn>
                <a:cxn ang="0">
                  <a:pos x="50" y="123"/>
                </a:cxn>
                <a:cxn ang="0">
                  <a:pos x="53" y="121"/>
                </a:cxn>
                <a:cxn ang="0">
                  <a:pos x="61" y="107"/>
                </a:cxn>
                <a:cxn ang="0">
                  <a:pos x="98" y="122"/>
                </a:cxn>
                <a:cxn ang="0">
                  <a:pos x="100" y="123"/>
                </a:cxn>
                <a:cxn ang="0">
                  <a:pos x="101" y="122"/>
                </a:cxn>
                <a:cxn ang="0">
                  <a:pos x="103" y="119"/>
                </a:cxn>
                <a:cxn ang="0">
                  <a:pos x="123" y="4"/>
                </a:cxn>
                <a:cxn ang="0">
                  <a:pos x="121" y="1"/>
                </a:cxn>
                <a:cxn ang="0">
                  <a:pos x="12" y="80"/>
                </a:cxn>
                <a:cxn ang="0">
                  <a:pos x="101" y="20"/>
                </a:cxn>
                <a:cxn ang="0">
                  <a:pos x="36" y="89"/>
                </a:cxn>
                <a:cxn ang="0">
                  <a:pos x="35" y="89"/>
                </a:cxn>
                <a:cxn ang="0">
                  <a:pos x="12" y="80"/>
                </a:cxn>
                <a:cxn ang="0">
                  <a:pos x="39" y="92"/>
                </a:cxn>
                <a:cxn ang="0">
                  <a:pos x="39" y="92"/>
                </a:cxn>
                <a:cxn ang="0">
                  <a:pos x="112" y="14"/>
                </a:cxn>
                <a:cxn ang="0">
                  <a:pos x="50" y="111"/>
                </a:cxn>
                <a:cxn ang="0">
                  <a:pos x="39" y="92"/>
                </a:cxn>
                <a:cxn ang="0">
                  <a:pos x="97" y="113"/>
                </a:cxn>
                <a:cxn ang="0">
                  <a:pos x="64" y="100"/>
                </a:cxn>
                <a:cxn ang="0">
                  <a:pos x="61" y="100"/>
                </a:cxn>
                <a:cxn ang="0">
                  <a:pos x="112" y="22"/>
                </a:cxn>
                <a:cxn ang="0">
                  <a:pos x="97" y="113"/>
                </a:cxn>
                <a:cxn ang="0">
                  <a:pos x="97" y="113"/>
                </a:cxn>
                <a:cxn ang="0">
                  <a:pos x="97" y="113"/>
                </a:cxn>
              </a:cxnLst>
              <a:rect l="0" t="0" r="r" b="b"/>
              <a:pathLst>
                <a:path w="123" h="123">
                  <a:moveTo>
                    <a:pt x="121" y="1"/>
                  </a:moveTo>
                  <a:cubicBezTo>
                    <a:pt x="120" y="0"/>
                    <a:pt x="119" y="0"/>
                    <a:pt x="119" y="0"/>
                  </a:cubicBezTo>
                  <a:cubicBezTo>
                    <a:pt x="118" y="0"/>
                    <a:pt x="117" y="0"/>
                    <a:pt x="117" y="1"/>
                  </a:cubicBezTo>
                  <a:cubicBezTo>
                    <a:pt x="2" y="77"/>
                    <a:pt x="2" y="77"/>
                    <a:pt x="2" y="77"/>
                  </a:cubicBezTo>
                  <a:cubicBezTo>
                    <a:pt x="0" y="78"/>
                    <a:pt x="0" y="79"/>
                    <a:pt x="0" y="81"/>
                  </a:cubicBezTo>
                  <a:cubicBezTo>
                    <a:pt x="0" y="82"/>
                    <a:pt x="1" y="83"/>
                    <a:pt x="2" y="84"/>
                  </a:cubicBezTo>
                  <a:cubicBezTo>
                    <a:pt x="32" y="96"/>
                    <a:pt x="32" y="96"/>
                    <a:pt x="32" y="96"/>
                  </a:cubicBezTo>
                  <a:cubicBezTo>
                    <a:pt x="46" y="121"/>
                    <a:pt x="46" y="121"/>
                    <a:pt x="46" y="121"/>
                  </a:cubicBezTo>
                  <a:cubicBezTo>
                    <a:pt x="47" y="122"/>
                    <a:pt x="48" y="123"/>
                    <a:pt x="50" y="123"/>
                  </a:cubicBezTo>
                  <a:cubicBezTo>
                    <a:pt x="50" y="123"/>
                    <a:pt x="50" y="123"/>
                    <a:pt x="50" y="123"/>
                  </a:cubicBezTo>
                  <a:cubicBezTo>
                    <a:pt x="51" y="123"/>
                    <a:pt x="52" y="122"/>
                    <a:pt x="53" y="121"/>
                  </a:cubicBezTo>
                  <a:cubicBezTo>
                    <a:pt x="61" y="107"/>
                    <a:pt x="61" y="107"/>
                    <a:pt x="61" y="107"/>
                  </a:cubicBezTo>
                  <a:cubicBezTo>
                    <a:pt x="98" y="122"/>
                    <a:pt x="98" y="122"/>
                    <a:pt x="98" y="122"/>
                  </a:cubicBezTo>
                  <a:cubicBezTo>
                    <a:pt x="99" y="123"/>
                    <a:pt x="99" y="123"/>
                    <a:pt x="100" y="123"/>
                  </a:cubicBezTo>
                  <a:cubicBezTo>
                    <a:pt x="100" y="123"/>
                    <a:pt x="101" y="122"/>
                    <a:pt x="101" y="122"/>
                  </a:cubicBezTo>
                  <a:cubicBezTo>
                    <a:pt x="102" y="122"/>
                    <a:pt x="103" y="121"/>
                    <a:pt x="103" y="119"/>
                  </a:cubicBezTo>
                  <a:cubicBezTo>
                    <a:pt x="123" y="4"/>
                    <a:pt x="123" y="4"/>
                    <a:pt x="123" y="4"/>
                  </a:cubicBezTo>
                  <a:cubicBezTo>
                    <a:pt x="123" y="3"/>
                    <a:pt x="122" y="1"/>
                    <a:pt x="121" y="1"/>
                  </a:cubicBezTo>
                  <a:close/>
                  <a:moveTo>
                    <a:pt x="12" y="80"/>
                  </a:moveTo>
                  <a:cubicBezTo>
                    <a:pt x="101" y="20"/>
                    <a:pt x="101" y="20"/>
                    <a:pt x="101" y="20"/>
                  </a:cubicBezTo>
                  <a:cubicBezTo>
                    <a:pt x="36" y="89"/>
                    <a:pt x="36" y="89"/>
                    <a:pt x="36" y="89"/>
                  </a:cubicBezTo>
                  <a:cubicBezTo>
                    <a:pt x="36" y="89"/>
                    <a:pt x="35" y="89"/>
                    <a:pt x="35" y="89"/>
                  </a:cubicBezTo>
                  <a:lnTo>
                    <a:pt x="12" y="80"/>
                  </a:lnTo>
                  <a:close/>
                  <a:moveTo>
                    <a:pt x="39" y="92"/>
                  </a:moveTo>
                  <a:cubicBezTo>
                    <a:pt x="39" y="92"/>
                    <a:pt x="39" y="92"/>
                    <a:pt x="39" y="92"/>
                  </a:cubicBezTo>
                  <a:cubicBezTo>
                    <a:pt x="112" y="14"/>
                    <a:pt x="112" y="14"/>
                    <a:pt x="112" y="14"/>
                  </a:cubicBezTo>
                  <a:cubicBezTo>
                    <a:pt x="50" y="111"/>
                    <a:pt x="50" y="111"/>
                    <a:pt x="50" y="111"/>
                  </a:cubicBezTo>
                  <a:lnTo>
                    <a:pt x="39" y="92"/>
                  </a:lnTo>
                  <a:close/>
                  <a:moveTo>
                    <a:pt x="97" y="113"/>
                  </a:moveTo>
                  <a:cubicBezTo>
                    <a:pt x="64" y="100"/>
                    <a:pt x="64" y="100"/>
                    <a:pt x="64" y="100"/>
                  </a:cubicBezTo>
                  <a:cubicBezTo>
                    <a:pt x="63" y="100"/>
                    <a:pt x="62" y="100"/>
                    <a:pt x="61" y="100"/>
                  </a:cubicBezTo>
                  <a:cubicBezTo>
                    <a:pt x="112" y="22"/>
                    <a:pt x="112" y="22"/>
                    <a:pt x="112" y="22"/>
                  </a:cubicBezTo>
                  <a:lnTo>
                    <a:pt x="97" y="113"/>
                  </a:lnTo>
                  <a:close/>
                  <a:moveTo>
                    <a:pt x="97" y="113"/>
                  </a:moveTo>
                  <a:cubicBezTo>
                    <a:pt x="97" y="113"/>
                    <a:pt x="97" y="113"/>
                    <a:pt x="97" y="113"/>
                  </a:cubicBezTo>
                </a:path>
              </a:pathLst>
            </a:custGeom>
            <a:solidFill>
              <a:schemeClr val="bg1"/>
            </a:solidFill>
            <a:ln w="9525">
              <a:noFill/>
              <a:round/>
            </a:ln>
          </p:spPr>
          <p:txBody>
            <a:bodyPr anchor="ctr"/>
            <a:lstStyle/>
            <a:p>
              <a:pPr algn="ctr"/>
            </a:p>
          </p:txBody>
        </p:sp>
        <p:grpSp>
          <p:nvGrpSpPr>
            <p:cNvPr id="41" name="iŝḻiďé"/>
            <p:cNvGrpSpPr/>
            <p:nvPr/>
          </p:nvGrpSpPr>
          <p:grpSpPr>
            <a:xfrm>
              <a:off x="5909178" y="2562157"/>
              <a:ext cx="374937" cy="401467"/>
              <a:chOff x="2281238" y="1909763"/>
              <a:chExt cx="336550" cy="360363"/>
            </a:xfrm>
            <a:solidFill>
              <a:schemeClr val="bg1"/>
            </a:solidFill>
          </p:grpSpPr>
          <p:sp>
            <p:nvSpPr>
              <p:cNvPr id="42" name="ïṧ1íḍê"/>
              <p:cNvSpPr/>
              <p:nvPr/>
            </p:nvSpPr>
            <p:spPr bwMode="auto">
              <a:xfrm>
                <a:off x="2281238" y="1909763"/>
                <a:ext cx="336550" cy="360363"/>
              </a:xfrm>
              <a:custGeom>
                <a:avLst/>
                <a:gdLst/>
                <a:ahLst/>
                <a:cxnLst>
                  <a:cxn ang="0">
                    <a:pos x="99" y="0"/>
                  </a:cxn>
                  <a:cxn ang="0">
                    <a:pos x="15" y="0"/>
                  </a:cxn>
                  <a:cxn ang="0">
                    <a:pos x="0" y="15"/>
                  </a:cxn>
                  <a:cxn ang="0">
                    <a:pos x="0" y="107"/>
                  </a:cxn>
                  <a:cxn ang="0">
                    <a:pos x="15" y="123"/>
                  </a:cxn>
                  <a:cxn ang="0">
                    <a:pos x="99" y="123"/>
                  </a:cxn>
                  <a:cxn ang="0">
                    <a:pos x="115" y="107"/>
                  </a:cxn>
                  <a:cxn ang="0">
                    <a:pos x="115" y="15"/>
                  </a:cxn>
                  <a:cxn ang="0">
                    <a:pos x="99" y="0"/>
                  </a:cxn>
                  <a:cxn ang="0">
                    <a:pos x="107" y="107"/>
                  </a:cxn>
                  <a:cxn ang="0">
                    <a:pos x="99" y="115"/>
                  </a:cxn>
                  <a:cxn ang="0">
                    <a:pos x="15" y="115"/>
                  </a:cxn>
                  <a:cxn ang="0">
                    <a:pos x="7" y="107"/>
                  </a:cxn>
                  <a:cxn ang="0">
                    <a:pos x="7" y="15"/>
                  </a:cxn>
                  <a:cxn ang="0">
                    <a:pos x="15" y="8"/>
                  </a:cxn>
                  <a:cxn ang="0">
                    <a:pos x="99" y="8"/>
                  </a:cxn>
                  <a:cxn ang="0">
                    <a:pos x="107" y="15"/>
                  </a:cxn>
                  <a:cxn ang="0">
                    <a:pos x="107" y="107"/>
                  </a:cxn>
                  <a:cxn ang="0">
                    <a:pos x="107" y="107"/>
                  </a:cxn>
                  <a:cxn ang="0">
                    <a:pos x="107" y="107"/>
                  </a:cxn>
                </a:cxnLst>
                <a:rect l="0" t="0" r="r" b="b"/>
                <a:pathLst>
                  <a:path w="115" h="123">
                    <a:moveTo>
                      <a:pt x="99" y="0"/>
                    </a:moveTo>
                    <a:cubicBezTo>
                      <a:pt x="15" y="0"/>
                      <a:pt x="15" y="0"/>
                      <a:pt x="15" y="0"/>
                    </a:cubicBezTo>
                    <a:cubicBezTo>
                      <a:pt x="7" y="0"/>
                      <a:pt x="0" y="7"/>
                      <a:pt x="0" y="15"/>
                    </a:cubicBezTo>
                    <a:cubicBezTo>
                      <a:pt x="0" y="107"/>
                      <a:pt x="0" y="107"/>
                      <a:pt x="0" y="107"/>
                    </a:cubicBezTo>
                    <a:cubicBezTo>
                      <a:pt x="0" y="116"/>
                      <a:pt x="7" y="123"/>
                      <a:pt x="15" y="123"/>
                    </a:cubicBezTo>
                    <a:cubicBezTo>
                      <a:pt x="99" y="123"/>
                      <a:pt x="99" y="123"/>
                      <a:pt x="99" y="123"/>
                    </a:cubicBezTo>
                    <a:cubicBezTo>
                      <a:pt x="108" y="123"/>
                      <a:pt x="115" y="116"/>
                      <a:pt x="115" y="107"/>
                    </a:cubicBezTo>
                    <a:cubicBezTo>
                      <a:pt x="115" y="15"/>
                      <a:pt x="115" y="15"/>
                      <a:pt x="115" y="15"/>
                    </a:cubicBezTo>
                    <a:cubicBezTo>
                      <a:pt x="115" y="7"/>
                      <a:pt x="108" y="0"/>
                      <a:pt x="99" y="0"/>
                    </a:cubicBezTo>
                    <a:close/>
                    <a:moveTo>
                      <a:pt x="107" y="107"/>
                    </a:moveTo>
                    <a:cubicBezTo>
                      <a:pt x="107" y="111"/>
                      <a:pt x="104" y="115"/>
                      <a:pt x="99" y="115"/>
                    </a:cubicBezTo>
                    <a:cubicBezTo>
                      <a:pt x="15" y="115"/>
                      <a:pt x="15" y="115"/>
                      <a:pt x="15" y="115"/>
                    </a:cubicBezTo>
                    <a:cubicBezTo>
                      <a:pt x="11" y="115"/>
                      <a:pt x="7" y="111"/>
                      <a:pt x="7" y="107"/>
                    </a:cubicBezTo>
                    <a:cubicBezTo>
                      <a:pt x="7" y="15"/>
                      <a:pt x="7" y="15"/>
                      <a:pt x="7" y="15"/>
                    </a:cubicBezTo>
                    <a:cubicBezTo>
                      <a:pt x="7" y="11"/>
                      <a:pt x="11" y="8"/>
                      <a:pt x="15" y="8"/>
                    </a:cubicBezTo>
                    <a:cubicBezTo>
                      <a:pt x="99" y="8"/>
                      <a:pt x="99" y="8"/>
                      <a:pt x="99" y="8"/>
                    </a:cubicBezTo>
                    <a:cubicBezTo>
                      <a:pt x="104" y="8"/>
                      <a:pt x="107" y="11"/>
                      <a:pt x="107" y="15"/>
                    </a:cubicBezTo>
                    <a:lnTo>
                      <a:pt x="107" y="107"/>
                    </a:lnTo>
                    <a:close/>
                    <a:moveTo>
                      <a:pt x="107" y="107"/>
                    </a:moveTo>
                    <a:cubicBezTo>
                      <a:pt x="107" y="107"/>
                      <a:pt x="107" y="107"/>
                      <a:pt x="107" y="107"/>
                    </a:cubicBezTo>
                  </a:path>
                </a:pathLst>
              </a:custGeom>
              <a:grpFill/>
              <a:ln w="9525">
                <a:noFill/>
                <a:round/>
              </a:ln>
            </p:spPr>
            <p:txBody>
              <a:bodyPr anchor="ctr"/>
              <a:lstStyle/>
              <a:p>
                <a:pPr algn="ctr"/>
              </a:p>
            </p:txBody>
          </p:sp>
          <p:sp>
            <p:nvSpPr>
              <p:cNvPr id="43" name="ïṥļiḓe"/>
              <p:cNvSpPr/>
              <p:nvPr/>
            </p:nvSpPr>
            <p:spPr bwMode="auto">
              <a:xfrm>
                <a:off x="2325688" y="1952626"/>
                <a:ext cx="246063" cy="227013"/>
              </a:xfrm>
              <a:custGeom>
                <a:avLst/>
                <a:gdLst/>
                <a:ahLst/>
                <a:cxnLst>
                  <a:cxn ang="0">
                    <a:pos x="81" y="0"/>
                  </a:cxn>
                  <a:cxn ang="0">
                    <a:pos x="4" y="0"/>
                  </a:cxn>
                  <a:cxn ang="0">
                    <a:pos x="0" y="4"/>
                  </a:cxn>
                  <a:cxn ang="0">
                    <a:pos x="0" y="73"/>
                  </a:cxn>
                  <a:cxn ang="0">
                    <a:pos x="4" y="77"/>
                  </a:cxn>
                  <a:cxn ang="0">
                    <a:pos x="81" y="77"/>
                  </a:cxn>
                  <a:cxn ang="0">
                    <a:pos x="84" y="73"/>
                  </a:cxn>
                  <a:cxn ang="0">
                    <a:pos x="84" y="4"/>
                  </a:cxn>
                  <a:cxn ang="0">
                    <a:pos x="81" y="0"/>
                  </a:cxn>
                  <a:cxn ang="0">
                    <a:pos x="81" y="4"/>
                  </a:cxn>
                  <a:cxn ang="0">
                    <a:pos x="81" y="57"/>
                  </a:cxn>
                  <a:cxn ang="0">
                    <a:pos x="68" y="44"/>
                  </a:cxn>
                  <a:cxn ang="0">
                    <a:pos x="65" y="42"/>
                  </a:cxn>
                  <a:cxn ang="0">
                    <a:pos x="62" y="44"/>
                  </a:cxn>
                  <a:cxn ang="0">
                    <a:pos x="52" y="55"/>
                  </a:cxn>
                  <a:cxn ang="0">
                    <a:pos x="22" y="21"/>
                  </a:cxn>
                  <a:cxn ang="0">
                    <a:pos x="19" y="19"/>
                  </a:cxn>
                  <a:cxn ang="0">
                    <a:pos x="16" y="21"/>
                  </a:cxn>
                  <a:cxn ang="0">
                    <a:pos x="4" y="35"/>
                  </a:cxn>
                  <a:cxn ang="0">
                    <a:pos x="4" y="4"/>
                  </a:cxn>
                  <a:cxn ang="0">
                    <a:pos x="81" y="4"/>
                  </a:cxn>
                  <a:cxn ang="0">
                    <a:pos x="4" y="41"/>
                  </a:cxn>
                  <a:cxn ang="0">
                    <a:pos x="19" y="23"/>
                  </a:cxn>
                  <a:cxn ang="0">
                    <a:pos x="50" y="58"/>
                  </a:cxn>
                  <a:cxn ang="0">
                    <a:pos x="52" y="61"/>
                  </a:cxn>
                  <a:cxn ang="0">
                    <a:pos x="63" y="73"/>
                  </a:cxn>
                  <a:cxn ang="0">
                    <a:pos x="4" y="73"/>
                  </a:cxn>
                  <a:cxn ang="0">
                    <a:pos x="4" y="41"/>
                  </a:cxn>
                  <a:cxn ang="0">
                    <a:pos x="68" y="73"/>
                  </a:cxn>
                  <a:cxn ang="0">
                    <a:pos x="55" y="58"/>
                  </a:cxn>
                  <a:cxn ang="0">
                    <a:pos x="65" y="46"/>
                  </a:cxn>
                  <a:cxn ang="0">
                    <a:pos x="81" y="63"/>
                  </a:cxn>
                  <a:cxn ang="0">
                    <a:pos x="81" y="73"/>
                  </a:cxn>
                  <a:cxn ang="0">
                    <a:pos x="68" y="73"/>
                  </a:cxn>
                  <a:cxn ang="0">
                    <a:pos x="68" y="73"/>
                  </a:cxn>
                  <a:cxn ang="0">
                    <a:pos x="68" y="73"/>
                  </a:cxn>
                </a:cxnLst>
                <a:rect l="0" t="0" r="r" b="b"/>
                <a:pathLst>
                  <a:path w="84" h="77">
                    <a:moveTo>
                      <a:pt x="81" y="0"/>
                    </a:moveTo>
                    <a:cubicBezTo>
                      <a:pt x="4" y="0"/>
                      <a:pt x="4" y="0"/>
                      <a:pt x="4" y="0"/>
                    </a:cubicBezTo>
                    <a:cubicBezTo>
                      <a:pt x="2" y="0"/>
                      <a:pt x="0" y="2"/>
                      <a:pt x="0" y="4"/>
                    </a:cubicBezTo>
                    <a:cubicBezTo>
                      <a:pt x="0" y="73"/>
                      <a:pt x="0" y="73"/>
                      <a:pt x="0" y="73"/>
                    </a:cubicBezTo>
                    <a:cubicBezTo>
                      <a:pt x="0" y="75"/>
                      <a:pt x="2" y="77"/>
                      <a:pt x="4" y="77"/>
                    </a:cubicBezTo>
                    <a:cubicBezTo>
                      <a:pt x="81" y="77"/>
                      <a:pt x="81" y="77"/>
                      <a:pt x="81" y="77"/>
                    </a:cubicBezTo>
                    <a:cubicBezTo>
                      <a:pt x="83" y="77"/>
                      <a:pt x="84" y="75"/>
                      <a:pt x="84" y="73"/>
                    </a:cubicBezTo>
                    <a:cubicBezTo>
                      <a:pt x="84" y="4"/>
                      <a:pt x="84" y="4"/>
                      <a:pt x="84" y="4"/>
                    </a:cubicBezTo>
                    <a:cubicBezTo>
                      <a:pt x="84" y="2"/>
                      <a:pt x="83" y="0"/>
                      <a:pt x="81" y="0"/>
                    </a:cubicBezTo>
                    <a:close/>
                    <a:moveTo>
                      <a:pt x="81" y="4"/>
                    </a:moveTo>
                    <a:cubicBezTo>
                      <a:pt x="81" y="57"/>
                      <a:pt x="81" y="57"/>
                      <a:pt x="81" y="57"/>
                    </a:cubicBezTo>
                    <a:cubicBezTo>
                      <a:pt x="68" y="44"/>
                      <a:pt x="68" y="44"/>
                      <a:pt x="68" y="44"/>
                    </a:cubicBezTo>
                    <a:cubicBezTo>
                      <a:pt x="67" y="43"/>
                      <a:pt x="66" y="42"/>
                      <a:pt x="65" y="42"/>
                    </a:cubicBezTo>
                    <a:cubicBezTo>
                      <a:pt x="64" y="42"/>
                      <a:pt x="63" y="43"/>
                      <a:pt x="62" y="44"/>
                    </a:cubicBezTo>
                    <a:cubicBezTo>
                      <a:pt x="52" y="55"/>
                      <a:pt x="52" y="55"/>
                      <a:pt x="52" y="55"/>
                    </a:cubicBezTo>
                    <a:cubicBezTo>
                      <a:pt x="22" y="21"/>
                      <a:pt x="22" y="21"/>
                      <a:pt x="22" y="21"/>
                    </a:cubicBezTo>
                    <a:cubicBezTo>
                      <a:pt x="21" y="20"/>
                      <a:pt x="20" y="19"/>
                      <a:pt x="19" y="19"/>
                    </a:cubicBezTo>
                    <a:cubicBezTo>
                      <a:pt x="18" y="19"/>
                      <a:pt x="17" y="20"/>
                      <a:pt x="16" y="21"/>
                    </a:cubicBezTo>
                    <a:cubicBezTo>
                      <a:pt x="4" y="35"/>
                      <a:pt x="4" y="35"/>
                      <a:pt x="4" y="35"/>
                    </a:cubicBezTo>
                    <a:cubicBezTo>
                      <a:pt x="4" y="4"/>
                      <a:pt x="4" y="4"/>
                      <a:pt x="4" y="4"/>
                    </a:cubicBezTo>
                    <a:lnTo>
                      <a:pt x="81" y="4"/>
                    </a:lnTo>
                    <a:close/>
                    <a:moveTo>
                      <a:pt x="4" y="41"/>
                    </a:moveTo>
                    <a:cubicBezTo>
                      <a:pt x="19" y="23"/>
                      <a:pt x="19" y="23"/>
                      <a:pt x="19" y="23"/>
                    </a:cubicBezTo>
                    <a:cubicBezTo>
                      <a:pt x="50" y="58"/>
                      <a:pt x="50" y="58"/>
                      <a:pt x="50" y="58"/>
                    </a:cubicBezTo>
                    <a:cubicBezTo>
                      <a:pt x="52" y="61"/>
                      <a:pt x="52" y="61"/>
                      <a:pt x="52" y="61"/>
                    </a:cubicBezTo>
                    <a:cubicBezTo>
                      <a:pt x="63" y="73"/>
                      <a:pt x="63" y="73"/>
                      <a:pt x="63" y="73"/>
                    </a:cubicBezTo>
                    <a:cubicBezTo>
                      <a:pt x="4" y="73"/>
                      <a:pt x="4" y="73"/>
                      <a:pt x="4" y="73"/>
                    </a:cubicBezTo>
                    <a:lnTo>
                      <a:pt x="4" y="41"/>
                    </a:lnTo>
                    <a:close/>
                    <a:moveTo>
                      <a:pt x="68" y="73"/>
                    </a:moveTo>
                    <a:cubicBezTo>
                      <a:pt x="55" y="58"/>
                      <a:pt x="55" y="58"/>
                      <a:pt x="55" y="58"/>
                    </a:cubicBezTo>
                    <a:cubicBezTo>
                      <a:pt x="65" y="46"/>
                      <a:pt x="65" y="46"/>
                      <a:pt x="65" y="46"/>
                    </a:cubicBezTo>
                    <a:cubicBezTo>
                      <a:pt x="81" y="63"/>
                      <a:pt x="81" y="63"/>
                      <a:pt x="81" y="63"/>
                    </a:cubicBezTo>
                    <a:cubicBezTo>
                      <a:pt x="81" y="73"/>
                      <a:pt x="81" y="73"/>
                      <a:pt x="81" y="73"/>
                    </a:cubicBezTo>
                    <a:lnTo>
                      <a:pt x="68" y="73"/>
                    </a:lnTo>
                    <a:close/>
                    <a:moveTo>
                      <a:pt x="68" y="73"/>
                    </a:moveTo>
                    <a:cubicBezTo>
                      <a:pt x="68" y="73"/>
                      <a:pt x="68" y="73"/>
                      <a:pt x="68" y="73"/>
                    </a:cubicBezTo>
                  </a:path>
                </a:pathLst>
              </a:custGeom>
              <a:grpFill/>
              <a:ln w="9525">
                <a:noFill/>
                <a:round/>
              </a:ln>
            </p:spPr>
            <p:txBody>
              <a:bodyPr anchor="ctr"/>
              <a:lstStyle/>
              <a:p>
                <a:pPr algn="ctr"/>
              </a:p>
            </p:txBody>
          </p:sp>
          <p:sp>
            <p:nvSpPr>
              <p:cNvPr id="44" name="îŝḷíďê"/>
              <p:cNvSpPr/>
              <p:nvPr/>
            </p:nvSpPr>
            <p:spPr bwMode="auto">
              <a:xfrm>
                <a:off x="2460625" y="1989138"/>
                <a:ext cx="66675" cy="66675"/>
              </a:xfrm>
              <a:custGeom>
                <a:avLst/>
                <a:gdLst/>
                <a:ahLst/>
                <a:cxnLst>
                  <a:cxn ang="0">
                    <a:pos x="12" y="23"/>
                  </a:cxn>
                  <a:cxn ang="0">
                    <a:pos x="23" y="11"/>
                  </a:cxn>
                  <a:cxn ang="0">
                    <a:pos x="12" y="0"/>
                  </a:cxn>
                  <a:cxn ang="0">
                    <a:pos x="0" y="11"/>
                  </a:cxn>
                  <a:cxn ang="0">
                    <a:pos x="12" y="23"/>
                  </a:cxn>
                  <a:cxn ang="0">
                    <a:pos x="12" y="4"/>
                  </a:cxn>
                  <a:cxn ang="0">
                    <a:pos x="19" y="11"/>
                  </a:cxn>
                  <a:cxn ang="0">
                    <a:pos x="12" y="19"/>
                  </a:cxn>
                  <a:cxn ang="0">
                    <a:pos x="4" y="11"/>
                  </a:cxn>
                  <a:cxn ang="0">
                    <a:pos x="12" y="4"/>
                  </a:cxn>
                  <a:cxn ang="0">
                    <a:pos x="12" y="4"/>
                  </a:cxn>
                  <a:cxn ang="0">
                    <a:pos x="12" y="4"/>
                  </a:cxn>
                </a:cxnLst>
                <a:rect l="0" t="0" r="r" b="b"/>
                <a:pathLst>
                  <a:path w="23" h="23">
                    <a:moveTo>
                      <a:pt x="12" y="23"/>
                    </a:moveTo>
                    <a:cubicBezTo>
                      <a:pt x="18" y="23"/>
                      <a:pt x="23" y="18"/>
                      <a:pt x="23" y="11"/>
                    </a:cubicBezTo>
                    <a:cubicBezTo>
                      <a:pt x="23" y="5"/>
                      <a:pt x="18" y="0"/>
                      <a:pt x="12" y="0"/>
                    </a:cubicBezTo>
                    <a:cubicBezTo>
                      <a:pt x="5" y="0"/>
                      <a:pt x="0" y="5"/>
                      <a:pt x="0" y="11"/>
                    </a:cubicBezTo>
                    <a:cubicBezTo>
                      <a:pt x="0" y="18"/>
                      <a:pt x="5" y="23"/>
                      <a:pt x="12" y="23"/>
                    </a:cubicBezTo>
                    <a:close/>
                    <a:moveTo>
                      <a:pt x="12" y="4"/>
                    </a:moveTo>
                    <a:cubicBezTo>
                      <a:pt x="16" y="4"/>
                      <a:pt x="19" y="7"/>
                      <a:pt x="19" y="11"/>
                    </a:cubicBezTo>
                    <a:cubicBezTo>
                      <a:pt x="19" y="15"/>
                      <a:pt x="16" y="19"/>
                      <a:pt x="12" y="19"/>
                    </a:cubicBezTo>
                    <a:cubicBezTo>
                      <a:pt x="7" y="19"/>
                      <a:pt x="4" y="15"/>
                      <a:pt x="4" y="11"/>
                    </a:cubicBezTo>
                    <a:cubicBezTo>
                      <a:pt x="4" y="7"/>
                      <a:pt x="7" y="4"/>
                      <a:pt x="12" y="4"/>
                    </a:cubicBezTo>
                    <a:close/>
                    <a:moveTo>
                      <a:pt x="12" y="4"/>
                    </a:moveTo>
                    <a:cubicBezTo>
                      <a:pt x="12" y="4"/>
                      <a:pt x="12" y="4"/>
                      <a:pt x="12" y="4"/>
                    </a:cubicBezTo>
                  </a:path>
                </a:pathLst>
              </a:custGeom>
              <a:grpFill/>
              <a:ln w="9525">
                <a:noFill/>
                <a:round/>
              </a:ln>
            </p:spPr>
            <p:txBody>
              <a:bodyPr anchor="ctr"/>
              <a:lstStyle/>
              <a:p>
                <a:pPr algn="ctr"/>
              </a:p>
            </p:txBody>
          </p:sp>
        </p:grpSp>
        <p:grpSp>
          <p:nvGrpSpPr>
            <p:cNvPr id="45" name="işľiḓé"/>
            <p:cNvGrpSpPr/>
            <p:nvPr/>
          </p:nvGrpSpPr>
          <p:grpSpPr>
            <a:xfrm>
              <a:off x="6871349" y="3499300"/>
              <a:ext cx="413846" cy="389086"/>
              <a:chOff x="2266950" y="2713038"/>
              <a:chExt cx="371475" cy="349250"/>
            </a:xfrm>
            <a:solidFill>
              <a:schemeClr val="bg1"/>
            </a:solidFill>
          </p:grpSpPr>
          <p:sp>
            <p:nvSpPr>
              <p:cNvPr id="46" name="íṩ1íḍé"/>
              <p:cNvSpPr/>
              <p:nvPr/>
            </p:nvSpPr>
            <p:spPr bwMode="auto">
              <a:xfrm>
                <a:off x="2447925" y="2903538"/>
                <a:ext cx="44450" cy="44450"/>
              </a:xfrm>
              <a:custGeom>
                <a:avLst/>
                <a:gdLst/>
                <a:ahLst/>
                <a:cxnLst>
                  <a:cxn ang="0">
                    <a:pos x="15" y="7"/>
                  </a:cxn>
                  <a:cxn ang="0">
                    <a:pos x="7" y="15"/>
                  </a:cxn>
                  <a:cxn ang="0">
                    <a:pos x="0" y="7"/>
                  </a:cxn>
                  <a:cxn ang="0">
                    <a:pos x="7" y="0"/>
                  </a:cxn>
                  <a:cxn ang="0">
                    <a:pos x="15" y="7"/>
                  </a:cxn>
                  <a:cxn ang="0">
                    <a:pos x="15" y="7"/>
                  </a:cxn>
                  <a:cxn ang="0">
                    <a:pos x="15" y="7"/>
                  </a:cxn>
                </a:cxnLst>
                <a:rect l="0" t="0" r="r" b="b"/>
                <a:pathLst>
                  <a:path w="15" h="15">
                    <a:moveTo>
                      <a:pt x="15" y="7"/>
                    </a:moveTo>
                    <a:cubicBezTo>
                      <a:pt x="15" y="12"/>
                      <a:pt x="11" y="15"/>
                      <a:pt x="7" y="15"/>
                    </a:cubicBezTo>
                    <a:cubicBezTo>
                      <a:pt x="3" y="15"/>
                      <a:pt x="0" y="12"/>
                      <a:pt x="0" y="7"/>
                    </a:cubicBezTo>
                    <a:cubicBezTo>
                      <a:pt x="0" y="3"/>
                      <a:pt x="3" y="0"/>
                      <a:pt x="7" y="0"/>
                    </a:cubicBezTo>
                    <a:cubicBezTo>
                      <a:pt x="11" y="0"/>
                      <a:pt x="15" y="3"/>
                      <a:pt x="15" y="7"/>
                    </a:cubicBezTo>
                    <a:close/>
                    <a:moveTo>
                      <a:pt x="15" y="7"/>
                    </a:moveTo>
                    <a:cubicBezTo>
                      <a:pt x="15" y="7"/>
                      <a:pt x="15" y="7"/>
                      <a:pt x="15" y="7"/>
                    </a:cubicBezTo>
                  </a:path>
                </a:pathLst>
              </a:custGeom>
              <a:grpFill/>
              <a:ln w="9525">
                <a:noFill/>
                <a:round/>
              </a:ln>
            </p:spPr>
            <p:txBody>
              <a:bodyPr anchor="ctr"/>
              <a:lstStyle/>
              <a:p>
                <a:pPr algn="ctr"/>
              </a:p>
            </p:txBody>
          </p:sp>
          <p:sp>
            <p:nvSpPr>
              <p:cNvPr id="47" name="ïşļîḓe"/>
              <p:cNvSpPr/>
              <p:nvPr/>
            </p:nvSpPr>
            <p:spPr bwMode="auto">
              <a:xfrm>
                <a:off x="2266950" y="2713038"/>
                <a:ext cx="371475" cy="349250"/>
              </a:xfrm>
              <a:custGeom>
                <a:avLst/>
                <a:gdLst/>
                <a:ahLst/>
                <a:cxnLst>
                  <a:cxn ang="0">
                    <a:pos x="111" y="46"/>
                  </a:cxn>
                  <a:cxn ang="0">
                    <a:pos x="100" y="0"/>
                  </a:cxn>
                  <a:cxn ang="0">
                    <a:pos x="0" y="21"/>
                  </a:cxn>
                  <a:cxn ang="0">
                    <a:pos x="21" y="119"/>
                  </a:cxn>
                  <a:cxn ang="0">
                    <a:pos x="111" y="97"/>
                  </a:cxn>
                  <a:cxn ang="0">
                    <a:pos x="111" y="46"/>
                  </a:cxn>
                  <a:cxn ang="0">
                    <a:pos x="100" y="7"/>
                  </a:cxn>
                  <a:cxn ang="0">
                    <a:pos x="104" y="35"/>
                  </a:cxn>
                  <a:cxn ang="0">
                    <a:pos x="100" y="15"/>
                  </a:cxn>
                  <a:cxn ang="0">
                    <a:pos x="16" y="11"/>
                  </a:cxn>
                  <a:cxn ang="0">
                    <a:pos x="12" y="30"/>
                  </a:cxn>
                  <a:cxn ang="0">
                    <a:pos x="21" y="7"/>
                  </a:cxn>
                  <a:cxn ang="0">
                    <a:pos x="16" y="19"/>
                  </a:cxn>
                  <a:cxn ang="0">
                    <a:pos x="96" y="15"/>
                  </a:cxn>
                  <a:cxn ang="0">
                    <a:pos x="96" y="23"/>
                  </a:cxn>
                  <a:cxn ang="0">
                    <a:pos x="16" y="26"/>
                  </a:cxn>
                  <a:cxn ang="0">
                    <a:pos x="96" y="23"/>
                  </a:cxn>
                  <a:cxn ang="0">
                    <a:pos x="96" y="34"/>
                  </a:cxn>
                  <a:cxn ang="0">
                    <a:pos x="16" y="33"/>
                  </a:cxn>
                  <a:cxn ang="0">
                    <a:pos x="96" y="30"/>
                  </a:cxn>
                  <a:cxn ang="0">
                    <a:pos x="90" y="111"/>
                  </a:cxn>
                  <a:cxn ang="0">
                    <a:pos x="8" y="97"/>
                  </a:cxn>
                  <a:cxn ang="0">
                    <a:pos x="21" y="42"/>
                  </a:cxn>
                  <a:cxn ang="0">
                    <a:pos x="104" y="46"/>
                  </a:cxn>
                  <a:cxn ang="0">
                    <a:pos x="69" y="53"/>
                  </a:cxn>
                  <a:cxn ang="0">
                    <a:pos x="69" y="92"/>
                  </a:cxn>
                  <a:cxn ang="0">
                    <a:pos x="104" y="97"/>
                  </a:cxn>
                  <a:cxn ang="0">
                    <a:pos x="69" y="84"/>
                  </a:cxn>
                  <a:cxn ang="0">
                    <a:pos x="69" y="61"/>
                  </a:cxn>
                  <a:cxn ang="0">
                    <a:pos x="110" y="58"/>
                  </a:cxn>
                  <a:cxn ang="0">
                    <a:pos x="111" y="56"/>
                  </a:cxn>
                  <a:cxn ang="0">
                    <a:pos x="109" y="84"/>
                  </a:cxn>
                  <a:cxn ang="0">
                    <a:pos x="109" y="84"/>
                  </a:cxn>
                </a:cxnLst>
                <a:rect l="0" t="0" r="r" b="b"/>
                <a:pathLst>
                  <a:path w="127" h="119">
                    <a:moveTo>
                      <a:pt x="111" y="46"/>
                    </a:moveTo>
                    <a:cubicBezTo>
                      <a:pt x="111" y="46"/>
                      <a:pt x="111" y="46"/>
                      <a:pt x="111" y="46"/>
                    </a:cubicBezTo>
                    <a:cubicBezTo>
                      <a:pt x="111" y="11"/>
                      <a:pt x="111" y="11"/>
                      <a:pt x="111" y="11"/>
                    </a:cubicBezTo>
                    <a:cubicBezTo>
                      <a:pt x="111" y="5"/>
                      <a:pt x="106" y="0"/>
                      <a:pt x="100" y="0"/>
                    </a:cubicBezTo>
                    <a:cubicBezTo>
                      <a:pt x="21" y="0"/>
                      <a:pt x="21" y="0"/>
                      <a:pt x="21" y="0"/>
                    </a:cubicBezTo>
                    <a:cubicBezTo>
                      <a:pt x="10" y="0"/>
                      <a:pt x="0" y="9"/>
                      <a:pt x="0" y="21"/>
                    </a:cubicBezTo>
                    <a:cubicBezTo>
                      <a:pt x="0" y="97"/>
                      <a:pt x="0" y="97"/>
                      <a:pt x="0" y="97"/>
                    </a:cubicBezTo>
                    <a:cubicBezTo>
                      <a:pt x="0" y="109"/>
                      <a:pt x="10" y="119"/>
                      <a:pt x="21" y="119"/>
                    </a:cubicBezTo>
                    <a:cubicBezTo>
                      <a:pt x="90" y="119"/>
                      <a:pt x="90" y="119"/>
                      <a:pt x="90" y="119"/>
                    </a:cubicBezTo>
                    <a:cubicBezTo>
                      <a:pt x="102" y="119"/>
                      <a:pt x="111" y="109"/>
                      <a:pt x="111" y="97"/>
                    </a:cubicBezTo>
                    <a:cubicBezTo>
                      <a:pt x="111" y="92"/>
                      <a:pt x="111" y="92"/>
                      <a:pt x="111" y="92"/>
                    </a:cubicBezTo>
                    <a:cubicBezTo>
                      <a:pt x="127" y="80"/>
                      <a:pt x="127" y="57"/>
                      <a:pt x="111" y="46"/>
                    </a:cubicBezTo>
                    <a:close/>
                    <a:moveTo>
                      <a:pt x="21" y="7"/>
                    </a:moveTo>
                    <a:cubicBezTo>
                      <a:pt x="100" y="7"/>
                      <a:pt x="100" y="7"/>
                      <a:pt x="100" y="7"/>
                    </a:cubicBezTo>
                    <a:cubicBezTo>
                      <a:pt x="102" y="7"/>
                      <a:pt x="104" y="9"/>
                      <a:pt x="104" y="11"/>
                    </a:cubicBezTo>
                    <a:cubicBezTo>
                      <a:pt x="104" y="35"/>
                      <a:pt x="104" y="35"/>
                      <a:pt x="104" y="35"/>
                    </a:cubicBezTo>
                    <a:cubicBezTo>
                      <a:pt x="103" y="34"/>
                      <a:pt x="101" y="34"/>
                      <a:pt x="100" y="34"/>
                    </a:cubicBezTo>
                    <a:cubicBezTo>
                      <a:pt x="100" y="15"/>
                      <a:pt x="100" y="15"/>
                      <a:pt x="100" y="15"/>
                    </a:cubicBezTo>
                    <a:cubicBezTo>
                      <a:pt x="100" y="13"/>
                      <a:pt x="98" y="11"/>
                      <a:pt x="96" y="11"/>
                    </a:cubicBezTo>
                    <a:cubicBezTo>
                      <a:pt x="16" y="11"/>
                      <a:pt x="16" y="11"/>
                      <a:pt x="16" y="11"/>
                    </a:cubicBezTo>
                    <a:cubicBezTo>
                      <a:pt x="13" y="11"/>
                      <a:pt x="12" y="13"/>
                      <a:pt x="12" y="15"/>
                    </a:cubicBezTo>
                    <a:cubicBezTo>
                      <a:pt x="12" y="30"/>
                      <a:pt x="12" y="30"/>
                      <a:pt x="12" y="30"/>
                    </a:cubicBezTo>
                    <a:cubicBezTo>
                      <a:pt x="9" y="28"/>
                      <a:pt x="8" y="24"/>
                      <a:pt x="8" y="21"/>
                    </a:cubicBezTo>
                    <a:cubicBezTo>
                      <a:pt x="8" y="13"/>
                      <a:pt x="14" y="7"/>
                      <a:pt x="21" y="7"/>
                    </a:cubicBezTo>
                    <a:close/>
                    <a:moveTo>
                      <a:pt x="96" y="19"/>
                    </a:moveTo>
                    <a:cubicBezTo>
                      <a:pt x="16" y="19"/>
                      <a:pt x="16" y="19"/>
                      <a:pt x="16" y="19"/>
                    </a:cubicBezTo>
                    <a:cubicBezTo>
                      <a:pt x="16" y="15"/>
                      <a:pt x="16" y="15"/>
                      <a:pt x="16" y="15"/>
                    </a:cubicBezTo>
                    <a:cubicBezTo>
                      <a:pt x="96" y="15"/>
                      <a:pt x="96" y="15"/>
                      <a:pt x="96" y="15"/>
                    </a:cubicBezTo>
                    <a:lnTo>
                      <a:pt x="96" y="19"/>
                    </a:lnTo>
                    <a:close/>
                    <a:moveTo>
                      <a:pt x="96" y="23"/>
                    </a:moveTo>
                    <a:cubicBezTo>
                      <a:pt x="96" y="26"/>
                      <a:pt x="96" y="26"/>
                      <a:pt x="96" y="26"/>
                    </a:cubicBezTo>
                    <a:cubicBezTo>
                      <a:pt x="16" y="26"/>
                      <a:pt x="16" y="26"/>
                      <a:pt x="16" y="26"/>
                    </a:cubicBezTo>
                    <a:cubicBezTo>
                      <a:pt x="16" y="23"/>
                      <a:pt x="16" y="23"/>
                      <a:pt x="16" y="23"/>
                    </a:cubicBezTo>
                    <a:lnTo>
                      <a:pt x="96" y="23"/>
                    </a:lnTo>
                    <a:close/>
                    <a:moveTo>
                      <a:pt x="96" y="30"/>
                    </a:moveTo>
                    <a:cubicBezTo>
                      <a:pt x="96" y="34"/>
                      <a:pt x="96" y="34"/>
                      <a:pt x="96" y="34"/>
                    </a:cubicBezTo>
                    <a:cubicBezTo>
                      <a:pt x="21" y="34"/>
                      <a:pt x="21" y="34"/>
                      <a:pt x="21" y="34"/>
                    </a:cubicBezTo>
                    <a:cubicBezTo>
                      <a:pt x="19" y="34"/>
                      <a:pt x="17" y="34"/>
                      <a:pt x="16" y="33"/>
                    </a:cubicBezTo>
                    <a:cubicBezTo>
                      <a:pt x="16" y="30"/>
                      <a:pt x="16" y="30"/>
                      <a:pt x="16" y="30"/>
                    </a:cubicBezTo>
                    <a:lnTo>
                      <a:pt x="96" y="30"/>
                    </a:lnTo>
                    <a:close/>
                    <a:moveTo>
                      <a:pt x="104" y="97"/>
                    </a:moveTo>
                    <a:cubicBezTo>
                      <a:pt x="104" y="105"/>
                      <a:pt x="98" y="111"/>
                      <a:pt x="90" y="111"/>
                    </a:cubicBezTo>
                    <a:cubicBezTo>
                      <a:pt x="21" y="111"/>
                      <a:pt x="21" y="111"/>
                      <a:pt x="21" y="111"/>
                    </a:cubicBezTo>
                    <a:cubicBezTo>
                      <a:pt x="14" y="111"/>
                      <a:pt x="8" y="105"/>
                      <a:pt x="8" y="97"/>
                    </a:cubicBezTo>
                    <a:cubicBezTo>
                      <a:pt x="8" y="37"/>
                      <a:pt x="8" y="37"/>
                      <a:pt x="8" y="37"/>
                    </a:cubicBezTo>
                    <a:cubicBezTo>
                      <a:pt x="11" y="40"/>
                      <a:pt x="16" y="42"/>
                      <a:pt x="21" y="42"/>
                    </a:cubicBezTo>
                    <a:cubicBezTo>
                      <a:pt x="100" y="42"/>
                      <a:pt x="100" y="42"/>
                      <a:pt x="100" y="42"/>
                    </a:cubicBezTo>
                    <a:cubicBezTo>
                      <a:pt x="102" y="42"/>
                      <a:pt x="104" y="44"/>
                      <a:pt x="104" y="46"/>
                    </a:cubicBezTo>
                    <a:cubicBezTo>
                      <a:pt x="104" y="53"/>
                      <a:pt x="104" y="53"/>
                      <a:pt x="104" y="53"/>
                    </a:cubicBezTo>
                    <a:cubicBezTo>
                      <a:pt x="69" y="53"/>
                      <a:pt x="69" y="53"/>
                      <a:pt x="69" y="53"/>
                    </a:cubicBezTo>
                    <a:cubicBezTo>
                      <a:pt x="59" y="53"/>
                      <a:pt x="50" y="62"/>
                      <a:pt x="50" y="72"/>
                    </a:cubicBezTo>
                    <a:cubicBezTo>
                      <a:pt x="50" y="83"/>
                      <a:pt x="59" y="92"/>
                      <a:pt x="69" y="92"/>
                    </a:cubicBezTo>
                    <a:cubicBezTo>
                      <a:pt x="104" y="92"/>
                      <a:pt x="104" y="92"/>
                      <a:pt x="104" y="92"/>
                    </a:cubicBezTo>
                    <a:lnTo>
                      <a:pt x="104" y="97"/>
                    </a:lnTo>
                    <a:close/>
                    <a:moveTo>
                      <a:pt x="109" y="84"/>
                    </a:moveTo>
                    <a:cubicBezTo>
                      <a:pt x="69" y="84"/>
                      <a:pt x="69" y="84"/>
                      <a:pt x="69" y="84"/>
                    </a:cubicBezTo>
                    <a:cubicBezTo>
                      <a:pt x="63" y="84"/>
                      <a:pt x="58" y="79"/>
                      <a:pt x="58" y="72"/>
                    </a:cubicBezTo>
                    <a:cubicBezTo>
                      <a:pt x="58" y="66"/>
                      <a:pt x="63" y="61"/>
                      <a:pt x="69" y="61"/>
                    </a:cubicBezTo>
                    <a:cubicBezTo>
                      <a:pt x="104" y="61"/>
                      <a:pt x="104" y="61"/>
                      <a:pt x="104" y="61"/>
                    </a:cubicBezTo>
                    <a:cubicBezTo>
                      <a:pt x="106" y="61"/>
                      <a:pt x="108" y="60"/>
                      <a:pt x="110" y="58"/>
                    </a:cubicBezTo>
                    <a:cubicBezTo>
                      <a:pt x="110" y="57"/>
                      <a:pt x="111" y="57"/>
                      <a:pt x="111" y="56"/>
                    </a:cubicBezTo>
                    <a:cubicBezTo>
                      <a:pt x="111" y="56"/>
                      <a:pt x="111" y="56"/>
                      <a:pt x="111" y="56"/>
                    </a:cubicBezTo>
                    <a:cubicBezTo>
                      <a:pt x="114" y="59"/>
                      <a:pt x="115" y="64"/>
                      <a:pt x="115" y="69"/>
                    </a:cubicBezTo>
                    <a:cubicBezTo>
                      <a:pt x="115" y="75"/>
                      <a:pt x="113" y="80"/>
                      <a:pt x="109" y="84"/>
                    </a:cubicBezTo>
                    <a:close/>
                    <a:moveTo>
                      <a:pt x="109" y="84"/>
                    </a:moveTo>
                    <a:cubicBezTo>
                      <a:pt x="109" y="84"/>
                      <a:pt x="109" y="84"/>
                      <a:pt x="109" y="84"/>
                    </a:cubicBezTo>
                  </a:path>
                </a:pathLst>
              </a:custGeom>
              <a:grpFill/>
              <a:ln w="9525">
                <a:noFill/>
                <a:round/>
              </a:ln>
            </p:spPr>
            <p:txBody>
              <a:bodyPr anchor="ctr"/>
              <a:lstStyle/>
              <a:p>
                <a:pPr algn="ctr"/>
              </a:p>
            </p:txBody>
          </p:sp>
        </p:grpSp>
        <p:sp>
          <p:nvSpPr>
            <p:cNvPr id="48" name="ïṥļîďé"/>
            <p:cNvSpPr/>
            <p:nvPr/>
          </p:nvSpPr>
          <p:spPr bwMode="auto">
            <a:xfrm>
              <a:off x="5004522" y="3543522"/>
              <a:ext cx="399697" cy="300657"/>
            </a:xfrm>
            <a:custGeom>
              <a:avLst/>
              <a:gdLst/>
              <a:ahLst/>
              <a:cxnLst>
                <a:cxn ang="0">
                  <a:pos x="101" y="2"/>
                </a:cxn>
                <a:cxn ang="0">
                  <a:pos x="27" y="0"/>
                </a:cxn>
                <a:cxn ang="0">
                  <a:pos x="2" y="22"/>
                </a:cxn>
                <a:cxn ang="0">
                  <a:pos x="2" y="32"/>
                </a:cxn>
                <a:cxn ang="0">
                  <a:pos x="61" y="92"/>
                </a:cxn>
                <a:cxn ang="0">
                  <a:pos x="121" y="32"/>
                </a:cxn>
                <a:cxn ang="0">
                  <a:pos x="120" y="22"/>
                </a:cxn>
                <a:cxn ang="0">
                  <a:pos x="86" y="14"/>
                </a:cxn>
                <a:cxn ang="0">
                  <a:pos x="93" y="8"/>
                </a:cxn>
                <a:cxn ang="0">
                  <a:pos x="76" y="27"/>
                </a:cxn>
                <a:cxn ang="0">
                  <a:pos x="93" y="27"/>
                </a:cxn>
                <a:cxn ang="0">
                  <a:pos x="73" y="25"/>
                </a:cxn>
                <a:cxn ang="0">
                  <a:pos x="75" y="9"/>
                </a:cxn>
                <a:cxn ang="0">
                  <a:pos x="70" y="27"/>
                </a:cxn>
                <a:cxn ang="0">
                  <a:pos x="61" y="20"/>
                </a:cxn>
                <a:cxn ang="0">
                  <a:pos x="70" y="8"/>
                </a:cxn>
                <a:cxn ang="0">
                  <a:pos x="53" y="8"/>
                </a:cxn>
                <a:cxn ang="0">
                  <a:pos x="58" y="17"/>
                </a:cxn>
                <a:cxn ang="0">
                  <a:pos x="40" y="16"/>
                </a:cxn>
                <a:cxn ang="0">
                  <a:pos x="58" y="17"/>
                </a:cxn>
                <a:cxn ang="0">
                  <a:pos x="30" y="27"/>
                </a:cxn>
                <a:cxn ang="0">
                  <a:pos x="47" y="27"/>
                </a:cxn>
                <a:cxn ang="0">
                  <a:pos x="37" y="14"/>
                </a:cxn>
                <a:cxn ang="0">
                  <a:pos x="43" y="8"/>
                </a:cxn>
                <a:cxn ang="0">
                  <a:pos x="34" y="17"/>
                </a:cxn>
                <a:cxn ang="0">
                  <a:pos x="8" y="27"/>
                </a:cxn>
                <a:cxn ang="0">
                  <a:pos x="11" y="31"/>
                </a:cxn>
                <a:cxn ang="0">
                  <a:pos x="49" y="71"/>
                </a:cxn>
                <a:cxn ang="0">
                  <a:pos x="29" y="31"/>
                </a:cxn>
                <a:cxn ang="0">
                  <a:pos x="57" y="78"/>
                </a:cxn>
                <a:cxn ang="0">
                  <a:pos x="52" y="31"/>
                </a:cxn>
                <a:cxn ang="0">
                  <a:pos x="61" y="79"/>
                </a:cxn>
                <a:cxn ang="0">
                  <a:pos x="65" y="78"/>
                </a:cxn>
                <a:cxn ang="0">
                  <a:pos x="94" y="31"/>
                </a:cxn>
                <a:cxn ang="0">
                  <a:pos x="74" y="71"/>
                </a:cxn>
                <a:cxn ang="0">
                  <a:pos x="112" y="31"/>
                </a:cxn>
                <a:cxn ang="0">
                  <a:pos x="99" y="27"/>
                </a:cxn>
                <a:cxn ang="0">
                  <a:pos x="97" y="9"/>
                </a:cxn>
                <a:cxn ang="0">
                  <a:pos x="99" y="27"/>
                </a:cxn>
                <a:cxn ang="0">
                  <a:pos x="99" y="27"/>
                </a:cxn>
              </a:cxnLst>
              <a:rect l="0" t="0" r="r" b="b"/>
              <a:pathLst>
                <a:path w="123" h="92">
                  <a:moveTo>
                    <a:pt x="120" y="22"/>
                  </a:moveTo>
                  <a:cubicBezTo>
                    <a:pt x="101" y="2"/>
                    <a:pt x="101" y="2"/>
                    <a:pt x="101" y="2"/>
                  </a:cubicBezTo>
                  <a:cubicBezTo>
                    <a:pt x="100" y="1"/>
                    <a:pt x="98" y="0"/>
                    <a:pt x="96" y="0"/>
                  </a:cubicBezTo>
                  <a:cubicBezTo>
                    <a:pt x="27" y="0"/>
                    <a:pt x="27" y="0"/>
                    <a:pt x="27" y="0"/>
                  </a:cubicBezTo>
                  <a:cubicBezTo>
                    <a:pt x="25" y="0"/>
                    <a:pt x="23" y="1"/>
                    <a:pt x="22" y="2"/>
                  </a:cubicBezTo>
                  <a:cubicBezTo>
                    <a:pt x="2" y="22"/>
                    <a:pt x="2" y="22"/>
                    <a:pt x="2" y="22"/>
                  </a:cubicBezTo>
                  <a:cubicBezTo>
                    <a:pt x="1" y="23"/>
                    <a:pt x="0" y="25"/>
                    <a:pt x="0" y="27"/>
                  </a:cubicBezTo>
                  <a:cubicBezTo>
                    <a:pt x="0" y="29"/>
                    <a:pt x="1" y="31"/>
                    <a:pt x="2" y="32"/>
                  </a:cubicBezTo>
                  <a:cubicBezTo>
                    <a:pt x="56" y="90"/>
                    <a:pt x="56" y="90"/>
                    <a:pt x="56" y="90"/>
                  </a:cubicBezTo>
                  <a:cubicBezTo>
                    <a:pt x="57" y="91"/>
                    <a:pt x="59" y="92"/>
                    <a:pt x="61" y="92"/>
                  </a:cubicBezTo>
                  <a:cubicBezTo>
                    <a:pt x="64" y="92"/>
                    <a:pt x="66" y="91"/>
                    <a:pt x="67" y="90"/>
                  </a:cubicBezTo>
                  <a:cubicBezTo>
                    <a:pt x="121" y="32"/>
                    <a:pt x="121" y="32"/>
                    <a:pt x="121" y="32"/>
                  </a:cubicBezTo>
                  <a:cubicBezTo>
                    <a:pt x="122" y="31"/>
                    <a:pt x="123" y="29"/>
                    <a:pt x="123" y="27"/>
                  </a:cubicBezTo>
                  <a:cubicBezTo>
                    <a:pt x="123" y="25"/>
                    <a:pt x="122" y="23"/>
                    <a:pt x="120" y="22"/>
                  </a:cubicBezTo>
                  <a:close/>
                  <a:moveTo>
                    <a:pt x="93" y="8"/>
                  </a:moveTo>
                  <a:cubicBezTo>
                    <a:pt x="86" y="14"/>
                    <a:pt x="86" y="14"/>
                    <a:pt x="86" y="14"/>
                  </a:cubicBezTo>
                  <a:cubicBezTo>
                    <a:pt x="79" y="8"/>
                    <a:pt x="79" y="8"/>
                    <a:pt x="79" y="8"/>
                  </a:cubicBezTo>
                  <a:lnTo>
                    <a:pt x="93" y="8"/>
                  </a:lnTo>
                  <a:close/>
                  <a:moveTo>
                    <a:pt x="93" y="27"/>
                  </a:moveTo>
                  <a:cubicBezTo>
                    <a:pt x="76" y="27"/>
                    <a:pt x="76" y="27"/>
                    <a:pt x="76" y="27"/>
                  </a:cubicBezTo>
                  <a:cubicBezTo>
                    <a:pt x="85" y="19"/>
                    <a:pt x="85" y="19"/>
                    <a:pt x="85" y="19"/>
                  </a:cubicBezTo>
                  <a:lnTo>
                    <a:pt x="93" y="27"/>
                  </a:lnTo>
                  <a:close/>
                  <a:moveTo>
                    <a:pt x="83" y="16"/>
                  </a:moveTo>
                  <a:cubicBezTo>
                    <a:pt x="73" y="25"/>
                    <a:pt x="73" y="25"/>
                    <a:pt x="73" y="25"/>
                  </a:cubicBezTo>
                  <a:cubicBezTo>
                    <a:pt x="64" y="17"/>
                    <a:pt x="64" y="17"/>
                    <a:pt x="64" y="17"/>
                  </a:cubicBezTo>
                  <a:cubicBezTo>
                    <a:pt x="75" y="9"/>
                    <a:pt x="75" y="9"/>
                    <a:pt x="75" y="9"/>
                  </a:cubicBezTo>
                  <a:lnTo>
                    <a:pt x="83" y="16"/>
                  </a:lnTo>
                  <a:close/>
                  <a:moveTo>
                    <a:pt x="70" y="27"/>
                  </a:moveTo>
                  <a:cubicBezTo>
                    <a:pt x="53" y="27"/>
                    <a:pt x="53" y="27"/>
                    <a:pt x="53" y="27"/>
                  </a:cubicBezTo>
                  <a:cubicBezTo>
                    <a:pt x="61" y="20"/>
                    <a:pt x="61" y="20"/>
                    <a:pt x="61" y="20"/>
                  </a:cubicBezTo>
                  <a:lnTo>
                    <a:pt x="70" y="27"/>
                  </a:lnTo>
                  <a:close/>
                  <a:moveTo>
                    <a:pt x="70" y="8"/>
                  </a:moveTo>
                  <a:cubicBezTo>
                    <a:pt x="61" y="15"/>
                    <a:pt x="61" y="15"/>
                    <a:pt x="61" y="15"/>
                  </a:cubicBezTo>
                  <a:cubicBezTo>
                    <a:pt x="53" y="8"/>
                    <a:pt x="53" y="8"/>
                    <a:pt x="53" y="8"/>
                  </a:cubicBezTo>
                  <a:lnTo>
                    <a:pt x="70" y="8"/>
                  </a:lnTo>
                  <a:close/>
                  <a:moveTo>
                    <a:pt x="58" y="17"/>
                  </a:moveTo>
                  <a:cubicBezTo>
                    <a:pt x="50" y="25"/>
                    <a:pt x="50" y="25"/>
                    <a:pt x="50" y="25"/>
                  </a:cubicBezTo>
                  <a:cubicBezTo>
                    <a:pt x="40" y="16"/>
                    <a:pt x="40" y="16"/>
                    <a:pt x="40" y="16"/>
                  </a:cubicBezTo>
                  <a:cubicBezTo>
                    <a:pt x="48" y="9"/>
                    <a:pt x="48" y="9"/>
                    <a:pt x="48" y="9"/>
                  </a:cubicBezTo>
                  <a:lnTo>
                    <a:pt x="58" y="17"/>
                  </a:lnTo>
                  <a:close/>
                  <a:moveTo>
                    <a:pt x="47" y="27"/>
                  </a:moveTo>
                  <a:cubicBezTo>
                    <a:pt x="30" y="27"/>
                    <a:pt x="30" y="27"/>
                    <a:pt x="30" y="27"/>
                  </a:cubicBezTo>
                  <a:cubicBezTo>
                    <a:pt x="37" y="19"/>
                    <a:pt x="37" y="19"/>
                    <a:pt x="37" y="19"/>
                  </a:cubicBezTo>
                  <a:lnTo>
                    <a:pt x="47" y="27"/>
                  </a:lnTo>
                  <a:close/>
                  <a:moveTo>
                    <a:pt x="43" y="8"/>
                  </a:moveTo>
                  <a:cubicBezTo>
                    <a:pt x="37" y="14"/>
                    <a:pt x="37" y="14"/>
                    <a:pt x="37" y="14"/>
                  </a:cubicBezTo>
                  <a:cubicBezTo>
                    <a:pt x="30" y="8"/>
                    <a:pt x="30" y="8"/>
                    <a:pt x="30" y="8"/>
                  </a:cubicBezTo>
                  <a:lnTo>
                    <a:pt x="43" y="8"/>
                  </a:lnTo>
                  <a:close/>
                  <a:moveTo>
                    <a:pt x="26" y="9"/>
                  </a:moveTo>
                  <a:cubicBezTo>
                    <a:pt x="34" y="17"/>
                    <a:pt x="34" y="17"/>
                    <a:pt x="34" y="17"/>
                  </a:cubicBezTo>
                  <a:cubicBezTo>
                    <a:pt x="24" y="27"/>
                    <a:pt x="24" y="27"/>
                    <a:pt x="24" y="27"/>
                  </a:cubicBezTo>
                  <a:cubicBezTo>
                    <a:pt x="8" y="27"/>
                    <a:pt x="8" y="27"/>
                    <a:pt x="8" y="27"/>
                  </a:cubicBezTo>
                  <a:lnTo>
                    <a:pt x="26" y="9"/>
                  </a:lnTo>
                  <a:close/>
                  <a:moveTo>
                    <a:pt x="11" y="31"/>
                  </a:moveTo>
                  <a:cubicBezTo>
                    <a:pt x="25" y="31"/>
                    <a:pt x="25" y="31"/>
                    <a:pt x="25" y="31"/>
                  </a:cubicBezTo>
                  <a:cubicBezTo>
                    <a:pt x="49" y="71"/>
                    <a:pt x="49" y="71"/>
                    <a:pt x="49" y="71"/>
                  </a:cubicBezTo>
                  <a:lnTo>
                    <a:pt x="11" y="31"/>
                  </a:lnTo>
                  <a:close/>
                  <a:moveTo>
                    <a:pt x="29" y="31"/>
                  </a:moveTo>
                  <a:cubicBezTo>
                    <a:pt x="48" y="31"/>
                    <a:pt x="48" y="31"/>
                    <a:pt x="48" y="31"/>
                  </a:cubicBezTo>
                  <a:cubicBezTo>
                    <a:pt x="57" y="78"/>
                    <a:pt x="57" y="78"/>
                    <a:pt x="57" y="78"/>
                  </a:cubicBezTo>
                  <a:lnTo>
                    <a:pt x="29" y="31"/>
                  </a:lnTo>
                  <a:close/>
                  <a:moveTo>
                    <a:pt x="52" y="31"/>
                  </a:moveTo>
                  <a:cubicBezTo>
                    <a:pt x="71" y="31"/>
                    <a:pt x="71" y="31"/>
                    <a:pt x="71" y="31"/>
                  </a:cubicBezTo>
                  <a:cubicBezTo>
                    <a:pt x="61" y="79"/>
                    <a:pt x="61" y="79"/>
                    <a:pt x="61" y="79"/>
                  </a:cubicBezTo>
                  <a:lnTo>
                    <a:pt x="52" y="31"/>
                  </a:lnTo>
                  <a:close/>
                  <a:moveTo>
                    <a:pt x="65" y="78"/>
                  </a:moveTo>
                  <a:cubicBezTo>
                    <a:pt x="75" y="31"/>
                    <a:pt x="75" y="31"/>
                    <a:pt x="75" y="31"/>
                  </a:cubicBezTo>
                  <a:cubicBezTo>
                    <a:pt x="94" y="31"/>
                    <a:pt x="94" y="31"/>
                    <a:pt x="94" y="31"/>
                  </a:cubicBezTo>
                  <a:lnTo>
                    <a:pt x="65" y="78"/>
                  </a:lnTo>
                  <a:close/>
                  <a:moveTo>
                    <a:pt x="74" y="71"/>
                  </a:moveTo>
                  <a:cubicBezTo>
                    <a:pt x="98" y="31"/>
                    <a:pt x="98" y="31"/>
                    <a:pt x="98" y="31"/>
                  </a:cubicBezTo>
                  <a:cubicBezTo>
                    <a:pt x="112" y="31"/>
                    <a:pt x="112" y="31"/>
                    <a:pt x="112" y="31"/>
                  </a:cubicBezTo>
                  <a:lnTo>
                    <a:pt x="74" y="71"/>
                  </a:lnTo>
                  <a:close/>
                  <a:moveTo>
                    <a:pt x="99" y="27"/>
                  </a:moveTo>
                  <a:cubicBezTo>
                    <a:pt x="88" y="17"/>
                    <a:pt x="88" y="17"/>
                    <a:pt x="88" y="17"/>
                  </a:cubicBezTo>
                  <a:cubicBezTo>
                    <a:pt x="97" y="9"/>
                    <a:pt x="97" y="9"/>
                    <a:pt x="97" y="9"/>
                  </a:cubicBezTo>
                  <a:cubicBezTo>
                    <a:pt x="115" y="27"/>
                    <a:pt x="115" y="27"/>
                    <a:pt x="115" y="27"/>
                  </a:cubicBezTo>
                  <a:lnTo>
                    <a:pt x="99" y="27"/>
                  </a:lnTo>
                  <a:close/>
                  <a:moveTo>
                    <a:pt x="99" y="27"/>
                  </a:moveTo>
                  <a:cubicBezTo>
                    <a:pt x="99" y="27"/>
                    <a:pt x="99" y="27"/>
                    <a:pt x="99" y="27"/>
                  </a:cubicBezTo>
                </a:path>
              </a:pathLst>
            </a:custGeom>
            <a:solidFill>
              <a:schemeClr val="bg1"/>
            </a:solidFill>
            <a:ln w="9525">
              <a:noFill/>
              <a:round/>
            </a:ln>
          </p:spPr>
          <p:txBody>
            <a:bodyPr anchor="ctr"/>
            <a:lstStyle/>
            <a:p>
              <a:pPr algn="ctr"/>
            </a:p>
          </p:txBody>
        </p:sp>
      </p:grpSp>
      <p:sp>
        <p:nvSpPr>
          <p:cNvPr id="50" name="矩形: 圆角 49"/>
          <p:cNvSpPr/>
          <p:nvPr/>
        </p:nvSpPr>
        <p:spPr>
          <a:xfrm>
            <a:off x="5400040" y="2235200"/>
            <a:ext cx="1523365" cy="357505"/>
          </a:xfrm>
          <a:prstGeom prst="roundRect">
            <a:avLst>
              <a:gd name="adj" fmla="val 50000"/>
            </a:avLst>
          </a:prstGeom>
          <a:gradFill flip="none" rotWithShape="1">
            <a:gsLst>
              <a:gs pos="0">
                <a:srgbClr val="6EB4FB"/>
              </a:gs>
              <a:gs pos="100000">
                <a:srgbClr val="60CCFF"/>
              </a:gs>
            </a:gsLst>
            <a:lin ang="10800000" scaled="1"/>
            <a:tileRect/>
          </a:gradFill>
          <a:ln w="12700">
            <a:miter lim="400000"/>
          </a:ln>
        </p:spPr>
        <p:txBody>
          <a:bodyPr anchor="ctr"/>
          <a:lstStyle/>
          <a:p>
            <a:pPr algn="ctr"/>
            <a:r>
              <a:rPr lang="en-US" altLang="zh-CN" sz="1200" dirty="0">
                <a:solidFill>
                  <a:schemeClr val="bg1"/>
                </a:solidFill>
              </a:rPr>
              <a:t>DEATH MARKET</a:t>
            </a:r>
            <a:endParaRPr lang="en-US" altLang="zh-CN" sz="1200" dirty="0">
              <a:solidFill>
                <a:schemeClr val="bg1"/>
              </a:solidFill>
            </a:endParaRPr>
          </a:p>
        </p:txBody>
      </p:sp>
      <p:cxnSp>
        <p:nvCxnSpPr>
          <p:cNvPr id="65" name="直接连接符 64"/>
          <p:cNvCxnSpPr/>
          <p:nvPr/>
        </p:nvCxnSpPr>
        <p:spPr>
          <a:xfrm flipV="1">
            <a:off x="772607" y="2592641"/>
            <a:ext cx="10756783"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等腰三角形 8"/>
          <p:cNvSpPr/>
          <p:nvPr/>
        </p:nvSpPr>
        <p:spPr>
          <a:xfrm flipV="1">
            <a:off x="5760915" y="2601976"/>
            <a:ext cx="670170" cy="189312"/>
          </a:xfrm>
          <a:prstGeom prst="triangle">
            <a:avLst/>
          </a:prstGeom>
          <a:gradFill flip="none" rotWithShape="1">
            <a:gsLst>
              <a:gs pos="0">
                <a:srgbClr val="6EB4FB"/>
              </a:gs>
              <a:gs pos="100000">
                <a:srgbClr val="60CCFF"/>
              </a:gs>
            </a:gsLst>
            <a:lin ang="10800000" scaled="1"/>
            <a:tileRect/>
          </a:gradFill>
          <a:ln w="12700">
            <a:miter lim="400000"/>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solidFill>
                <a:schemeClr val="bg1"/>
              </a:solidFill>
            </a:endParaRPr>
          </a:p>
        </p:txBody>
      </p:sp>
      <p:sp>
        <p:nvSpPr>
          <p:cNvPr id="66" name="矩形: 圆角 65"/>
          <p:cNvSpPr/>
          <p:nvPr/>
        </p:nvSpPr>
        <p:spPr>
          <a:xfrm>
            <a:off x="7965440" y="3242310"/>
            <a:ext cx="3044190" cy="840740"/>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1400" b="1" dirty="0">
                <a:solidFill>
                  <a:srgbClr val="5B9BD5"/>
                </a:solidFill>
              </a:rPr>
              <a:t> GÓI BÀI ĐĂNG DÀNH CHO DOANH NGHIỆP VÀ CÁC CỬA HÀNG </a:t>
            </a:r>
            <a:endParaRPr lang="en-US" altLang="zh-CN" sz="1400" b="1" dirty="0">
              <a:solidFill>
                <a:srgbClr val="5B9BD5"/>
              </a:solidFill>
            </a:endParaRPr>
          </a:p>
        </p:txBody>
      </p:sp>
      <p:grpSp>
        <p:nvGrpSpPr>
          <p:cNvPr id="68" name="组合 67"/>
          <p:cNvGrpSpPr/>
          <p:nvPr/>
        </p:nvGrpSpPr>
        <p:grpSpPr>
          <a:xfrm>
            <a:off x="7890074" y="3338872"/>
            <a:ext cx="153513" cy="164062"/>
            <a:chOff x="5817247" y="2240479"/>
            <a:chExt cx="644041" cy="688298"/>
          </a:xfrm>
        </p:grpSpPr>
        <p:sp>
          <p:nvSpPr>
            <p:cNvPr id="69" name="椭圆 68"/>
            <p:cNvSpPr/>
            <p:nvPr/>
          </p:nvSpPr>
          <p:spPr>
            <a:xfrm>
              <a:off x="6115355" y="2582843"/>
              <a:ext cx="345933" cy="345934"/>
            </a:xfrm>
            <a:prstGeom prst="ellipse">
              <a:avLst/>
            </a:prstGeom>
            <a:gradFill flip="none" rotWithShape="1">
              <a:gsLst>
                <a:gs pos="0">
                  <a:srgbClr val="FF7270"/>
                </a:gs>
                <a:gs pos="100000">
                  <a:srgbClr val="F86EFC"/>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5817247" y="2240479"/>
              <a:ext cx="528985" cy="528986"/>
            </a:xfrm>
            <a:prstGeom prst="ellipse">
              <a:avLst/>
            </a:prstGeom>
            <a:gradFill>
              <a:gsLst>
                <a:gs pos="0">
                  <a:srgbClr val="6B91F5"/>
                </a:gs>
                <a:gs pos="100000">
                  <a:srgbClr val="5FCC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矩形: 圆角 70"/>
          <p:cNvSpPr/>
          <p:nvPr/>
        </p:nvSpPr>
        <p:spPr>
          <a:xfrm>
            <a:off x="8043545" y="4682490"/>
            <a:ext cx="2424430" cy="357505"/>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1400" b="1" dirty="0">
                <a:solidFill>
                  <a:srgbClr val="00B0F0"/>
                </a:solidFill>
              </a:rPr>
              <a:t>GIAO DỊCH TRỰC TUYẾN</a:t>
            </a:r>
            <a:endParaRPr lang="en-US" altLang="zh-CN" sz="1400" b="1" dirty="0">
              <a:solidFill>
                <a:srgbClr val="00B0F0"/>
              </a:solidFill>
            </a:endParaRPr>
          </a:p>
        </p:txBody>
      </p:sp>
      <p:grpSp>
        <p:nvGrpSpPr>
          <p:cNvPr id="73" name="组合 72"/>
          <p:cNvGrpSpPr/>
          <p:nvPr/>
        </p:nvGrpSpPr>
        <p:grpSpPr>
          <a:xfrm>
            <a:off x="7890074" y="4731965"/>
            <a:ext cx="153513" cy="164062"/>
            <a:chOff x="5817247" y="2240479"/>
            <a:chExt cx="644041" cy="688298"/>
          </a:xfrm>
        </p:grpSpPr>
        <p:sp>
          <p:nvSpPr>
            <p:cNvPr id="76" name="椭圆 75"/>
            <p:cNvSpPr/>
            <p:nvPr/>
          </p:nvSpPr>
          <p:spPr>
            <a:xfrm>
              <a:off x="6115355" y="2582843"/>
              <a:ext cx="345933" cy="345934"/>
            </a:xfrm>
            <a:prstGeom prst="ellipse">
              <a:avLst/>
            </a:prstGeom>
            <a:gradFill flip="none" rotWithShape="1">
              <a:gsLst>
                <a:gs pos="0">
                  <a:srgbClr val="FF7270"/>
                </a:gs>
                <a:gs pos="100000">
                  <a:srgbClr val="F86EFC"/>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5817247" y="2240479"/>
              <a:ext cx="528985" cy="528986"/>
            </a:xfrm>
            <a:prstGeom prst="ellipse">
              <a:avLst/>
            </a:prstGeom>
            <a:gradFill>
              <a:gsLst>
                <a:gs pos="0">
                  <a:srgbClr val="6B91F5"/>
                </a:gs>
                <a:gs pos="100000">
                  <a:srgbClr val="5FCC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矩形: 圆角 77"/>
          <p:cNvSpPr/>
          <p:nvPr/>
        </p:nvSpPr>
        <p:spPr>
          <a:xfrm>
            <a:off x="1239520" y="3242310"/>
            <a:ext cx="2241550" cy="357505"/>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1400" b="1" dirty="0">
                <a:solidFill>
                  <a:srgbClr val="F56EFC"/>
                </a:solidFill>
              </a:rPr>
              <a:t>GOOGLE ADWORD</a:t>
            </a:r>
            <a:endParaRPr lang="en-US" altLang="zh-CN" sz="1400" b="1" dirty="0">
              <a:solidFill>
                <a:srgbClr val="F56EFC"/>
              </a:solidFill>
            </a:endParaRPr>
          </a:p>
        </p:txBody>
      </p:sp>
      <p:grpSp>
        <p:nvGrpSpPr>
          <p:cNvPr id="80" name="组合 79"/>
          <p:cNvGrpSpPr/>
          <p:nvPr/>
        </p:nvGrpSpPr>
        <p:grpSpPr>
          <a:xfrm>
            <a:off x="1164255" y="3338872"/>
            <a:ext cx="153513" cy="164062"/>
            <a:chOff x="5817247" y="2240479"/>
            <a:chExt cx="644041" cy="688298"/>
          </a:xfrm>
        </p:grpSpPr>
        <p:sp>
          <p:nvSpPr>
            <p:cNvPr id="81" name="椭圆 80"/>
            <p:cNvSpPr/>
            <p:nvPr/>
          </p:nvSpPr>
          <p:spPr>
            <a:xfrm>
              <a:off x="6115355" y="2582843"/>
              <a:ext cx="345933" cy="345934"/>
            </a:xfrm>
            <a:prstGeom prst="ellipse">
              <a:avLst/>
            </a:prstGeom>
            <a:gradFill flip="none" rotWithShape="1">
              <a:gsLst>
                <a:gs pos="0">
                  <a:srgbClr val="FF7270"/>
                </a:gs>
                <a:gs pos="100000">
                  <a:srgbClr val="F86EFC"/>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5817247" y="2240479"/>
              <a:ext cx="528985" cy="528986"/>
            </a:xfrm>
            <a:prstGeom prst="ellipse">
              <a:avLst/>
            </a:prstGeom>
            <a:gradFill>
              <a:gsLst>
                <a:gs pos="0">
                  <a:srgbClr val="6B91F5"/>
                </a:gs>
                <a:gs pos="100000">
                  <a:srgbClr val="5FCC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矩形: 圆角 82"/>
          <p:cNvSpPr/>
          <p:nvPr/>
        </p:nvSpPr>
        <p:spPr>
          <a:xfrm>
            <a:off x="1148080" y="4585335"/>
            <a:ext cx="2627630" cy="581025"/>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1400" b="1" dirty="0">
                <a:solidFill>
                  <a:srgbClr val="CE6DFB"/>
                </a:solidFill>
              </a:rPr>
              <a:t> CÁC ĐỐI TÁC CỦA DEATH MARKET</a:t>
            </a:r>
            <a:endParaRPr lang="en-US" altLang="zh-CN" sz="1400" b="1" dirty="0">
              <a:solidFill>
                <a:srgbClr val="CE6DFB"/>
              </a:solidFill>
            </a:endParaRPr>
          </a:p>
        </p:txBody>
      </p:sp>
      <p:grpSp>
        <p:nvGrpSpPr>
          <p:cNvPr id="85" name="组合 84"/>
          <p:cNvGrpSpPr/>
          <p:nvPr/>
        </p:nvGrpSpPr>
        <p:grpSpPr>
          <a:xfrm>
            <a:off x="1072477" y="4682212"/>
            <a:ext cx="153513" cy="164062"/>
            <a:chOff x="5817247" y="2240479"/>
            <a:chExt cx="644041" cy="688298"/>
          </a:xfrm>
        </p:grpSpPr>
        <p:sp>
          <p:nvSpPr>
            <p:cNvPr id="88" name="椭圆 87"/>
            <p:cNvSpPr/>
            <p:nvPr/>
          </p:nvSpPr>
          <p:spPr>
            <a:xfrm>
              <a:off x="6115355" y="2582843"/>
              <a:ext cx="345933" cy="345934"/>
            </a:xfrm>
            <a:prstGeom prst="ellipse">
              <a:avLst/>
            </a:prstGeom>
            <a:gradFill flip="none" rotWithShape="1">
              <a:gsLst>
                <a:gs pos="0">
                  <a:srgbClr val="FF7270"/>
                </a:gs>
                <a:gs pos="100000">
                  <a:srgbClr val="F86EFC"/>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5817247" y="2240479"/>
              <a:ext cx="528985" cy="528986"/>
            </a:xfrm>
            <a:prstGeom prst="ellipse">
              <a:avLst/>
            </a:prstGeom>
            <a:gradFill>
              <a:gsLst>
                <a:gs pos="0">
                  <a:srgbClr val="6B91F5"/>
                </a:gs>
                <a:gs pos="100000">
                  <a:srgbClr val="5FCC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圆角 21"/>
          <p:cNvSpPr/>
          <p:nvPr/>
        </p:nvSpPr>
        <p:spPr>
          <a:xfrm>
            <a:off x="6354715" y="656451"/>
            <a:ext cx="560351" cy="302242"/>
          </a:xfrm>
          <a:prstGeom prst="roundRect">
            <a:avLst>
              <a:gd name="adj" fmla="val 50000"/>
            </a:avLst>
          </a:prstGeom>
          <a:gradFill flip="none" rotWithShape="1">
            <a:gsLst>
              <a:gs pos="0">
                <a:srgbClr val="5FC9FF"/>
              </a:gs>
              <a:gs pos="100000">
                <a:srgbClr val="63B9F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6217920" y="3088005"/>
            <a:ext cx="5617845" cy="681990"/>
          </a:xfrm>
          <a:prstGeom prst="rect">
            <a:avLst/>
          </a:prstGeom>
          <a:noFill/>
        </p:spPr>
        <p:txBody>
          <a:bodyPr wrap="square" rtlCol="0">
            <a:spAutoFit/>
          </a:bodyPr>
          <a:lstStyle/>
          <a:p>
            <a:pPr algn="ctr">
              <a:lnSpc>
                <a:spcPct val="120000"/>
              </a:lnSpc>
            </a:pPr>
            <a:r>
              <a:rPr lang="en-US" altLang="zh-CN" sz="3200" b="1" spc="200" dirty="0">
                <a:solidFill>
                  <a:schemeClr val="tx1">
                    <a:lumMod val="65000"/>
                    <a:lumOff val="35000"/>
                  </a:schemeClr>
                </a:solidFill>
              </a:rPr>
              <a:t>BUSINESS PLAN</a:t>
            </a:r>
            <a:endParaRPr lang="en-US" altLang="zh-CN" sz="3200" b="1" spc="200" dirty="0">
              <a:solidFill>
                <a:schemeClr val="tx1">
                  <a:lumMod val="65000"/>
                  <a:lumOff val="35000"/>
                </a:schemeClr>
              </a:solidFill>
            </a:endParaRPr>
          </a:p>
        </p:txBody>
      </p:sp>
      <p:sp>
        <p:nvSpPr>
          <p:cNvPr id="65" name="矩形: 圆角 64"/>
          <p:cNvSpPr/>
          <p:nvPr/>
        </p:nvSpPr>
        <p:spPr>
          <a:xfrm>
            <a:off x="8131340" y="3964978"/>
            <a:ext cx="1693900" cy="357336"/>
          </a:xfrm>
          <a:prstGeom prst="roundRect">
            <a:avLst>
              <a:gd name="adj" fmla="val 50000"/>
            </a:avLst>
          </a:prstGeom>
          <a:solidFill>
            <a:srgbClr val="FF7270"/>
          </a:solidFill>
          <a:ln>
            <a:noFill/>
          </a:ln>
          <a:effectLst>
            <a:outerShdw blurRad="139700" dist="38100" dir="5400000" algn="t" rotWithShape="0">
              <a:srgbClr val="FF7270">
                <a:alpha val="7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338" name="Picture 2" descr="http://img.hb.aicdn.com/e0f3e2bd305d129362d5a8b4089294faafcc0ba2465bc-hskUwX"/>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77186" y="1838738"/>
            <a:ext cx="6484546" cy="38961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73785" y="891540"/>
            <a:ext cx="3557270" cy="521970"/>
          </a:xfrm>
          <a:prstGeom prst="rect">
            <a:avLst/>
          </a:prstGeom>
          <a:noFill/>
        </p:spPr>
        <p:txBody>
          <a:bodyPr wrap="square" rtlCol="0">
            <a:spAutoFit/>
          </a:bodyPr>
          <a:lstStyle/>
          <a:p>
            <a:r>
              <a:rPr lang="en-US" altLang="zh-CN" sz="2800" b="1" dirty="0">
                <a:solidFill>
                  <a:srgbClr val="544F6C"/>
                </a:solidFill>
              </a:rPr>
              <a:t>BUSINESS PLAN</a:t>
            </a:r>
            <a:endParaRPr lang="en-US" altLang="zh-CN" sz="2800" b="1" dirty="0">
              <a:solidFill>
                <a:srgbClr val="544F6C"/>
              </a:solidFill>
            </a:endParaRPr>
          </a:p>
        </p:txBody>
      </p:sp>
      <p:sp>
        <p:nvSpPr>
          <p:cNvPr id="5" name="矩形: 圆角 4"/>
          <p:cNvSpPr/>
          <p:nvPr/>
        </p:nvSpPr>
        <p:spPr>
          <a:xfrm>
            <a:off x="589728" y="891616"/>
            <a:ext cx="365760" cy="365760"/>
          </a:xfrm>
          <a:prstGeom prst="roundRect">
            <a:avLst/>
          </a:prstGeom>
          <a:solidFill>
            <a:srgbClr val="FF6D34"/>
          </a:solidFill>
          <a:ln>
            <a:noFill/>
          </a:ln>
          <a:effectLst>
            <a:outerShdw blurRad="127000" algn="ctr" rotWithShape="0">
              <a:srgbClr val="FF6D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p:cNvSpPr/>
          <p:nvPr/>
        </p:nvSpPr>
        <p:spPr>
          <a:xfrm>
            <a:off x="7920553" y="646392"/>
            <a:ext cx="752060" cy="302242"/>
          </a:xfrm>
          <a:prstGeom prst="roundRect">
            <a:avLst>
              <a:gd name="adj" fmla="val 50000"/>
            </a:avLst>
          </a:prstGeom>
          <a:gradFill flip="none" rotWithShape="1">
            <a:gsLst>
              <a:gs pos="0">
                <a:srgbClr val="5FC9FF"/>
              </a:gs>
              <a:gs pos="100000">
                <a:srgbClr val="63B9F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analytics_248252"/>
          <p:cNvSpPr>
            <a:spLocks noChangeAspect="1"/>
          </p:cNvSpPr>
          <p:nvPr/>
        </p:nvSpPr>
        <p:spPr bwMode="auto">
          <a:xfrm>
            <a:off x="640944" y="922482"/>
            <a:ext cx="263328" cy="258193"/>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a:lstStyle/>
          <a:p>
            <a:endParaRPr lang="zh-CN" altLang="en-US"/>
          </a:p>
        </p:txBody>
      </p:sp>
      <p:sp>
        <p:nvSpPr>
          <p:cNvPr id="74" name="矩形: 圆角 73"/>
          <p:cNvSpPr/>
          <p:nvPr/>
        </p:nvSpPr>
        <p:spPr>
          <a:xfrm>
            <a:off x="904875" y="2642870"/>
            <a:ext cx="2007870" cy="357505"/>
          </a:xfrm>
          <a:prstGeom prst="roundRect">
            <a:avLst>
              <a:gd name="adj" fmla="val 50000"/>
            </a:avLst>
          </a:prstGeom>
          <a:gradFill flip="none" rotWithShape="1">
            <a:gsLst>
              <a:gs pos="0">
                <a:srgbClr val="6EB4FB"/>
              </a:gs>
              <a:gs pos="100000">
                <a:srgbClr val="60CCFF"/>
              </a:gs>
            </a:gsLst>
            <a:lin ang="10800000" scaled="1"/>
            <a:tileRect/>
          </a:gradFill>
          <a:ln w="12700">
            <a:miter lim="400000"/>
          </a:ln>
        </p:spPr>
        <p:txBody>
          <a:bodyPr anchor="ctr"/>
          <a:lstStyle/>
          <a:p>
            <a:pPr algn="ctr"/>
            <a:r>
              <a:rPr lang="en-US" altLang="zh-CN" sz="1200" dirty="0">
                <a:solidFill>
                  <a:schemeClr val="bg1"/>
                </a:solidFill>
              </a:rPr>
              <a:t>KHẢO SÁT THÔNG TIN</a:t>
            </a:r>
            <a:endParaRPr lang="en-US" altLang="zh-CN" sz="1200" dirty="0">
              <a:solidFill>
                <a:schemeClr val="bg1"/>
              </a:solidFill>
            </a:endParaRPr>
          </a:p>
        </p:txBody>
      </p:sp>
      <p:sp>
        <p:nvSpPr>
          <p:cNvPr id="75" name="矩形: 圆角 74"/>
          <p:cNvSpPr/>
          <p:nvPr/>
        </p:nvSpPr>
        <p:spPr>
          <a:xfrm>
            <a:off x="4086225" y="2642870"/>
            <a:ext cx="1657985" cy="357505"/>
          </a:xfrm>
          <a:prstGeom prst="roundRect">
            <a:avLst>
              <a:gd name="adj" fmla="val 50000"/>
            </a:avLst>
          </a:prstGeom>
          <a:gradFill>
            <a:gsLst>
              <a:gs pos="0">
                <a:srgbClr val="F76EFC"/>
              </a:gs>
              <a:gs pos="100000">
                <a:srgbClr val="CE6DFB"/>
              </a:gs>
            </a:gsLst>
            <a:lin ang="0" scaled="1"/>
          </a:gradFill>
          <a:ln w="12700">
            <a:miter lim="400000"/>
          </a:ln>
        </p:spPr>
        <p:txBody>
          <a:bodyPr anchor="ctr"/>
          <a:lstStyle/>
          <a:p>
            <a:pPr algn="ctr"/>
            <a:r>
              <a:rPr lang="en-US" altLang="zh-CN" sz="1200" dirty="0">
                <a:solidFill>
                  <a:schemeClr val="bg1"/>
                </a:solidFill>
              </a:rPr>
              <a:t>XÁC ĐỊNH VẤN ĐỀ</a:t>
            </a:r>
            <a:endParaRPr lang="en-US" altLang="zh-CN" sz="1200" dirty="0">
              <a:solidFill>
                <a:schemeClr val="bg1"/>
              </a:solidFill>
            </a:endParaRPr>
          </a:p>
        </p:txBody>
      </p:sp>
      <p:sp>
        <p:nvSpPr>
          <p:cNvPr id="86" name="矩形: 圆角 85"/>
          <p:cNvSpPr/>
          <p:nvPr/>
        </p:nvSpPr>
        <p:spPr>
          <a:xfrm>
            <a:off x="6541135" y="2642870"/>
            <a:ext cx="1790700" cy="357505"/>
          </a:xfrm>
          <a:prstGeom prst="roundRect">
            <a:avLst>
              <a:gd name="adj" fmla="val 50000"/>
            </a:avLst>
          </a:prstGeom>
          <a:gradFill>
            <a:gsLst>
              <a:gs pos="0">
                <a:srgbClr val="FD6E8E"/>
              </a:gs>
              <a:gs pos="100000">
                <a:srgbClr val="FB6DB1"/>
              </a:gs>
            </a:gsLst>
            <a:lin ang="0" scaled="1"/>
          </a:gradFill>
          <a:ln w="12700">
            <a:miter lim="400000"/>
          </a:ln>
        </p:spPr>
        <p:txBody>
          <a:bodyPr anchor="ctr"/>
          <a:lstStyle/>
          <a:p>
            <a:pPr algn="ctr"/>
            <a:r>
              <a:rPr lang="en-US" altLang="zh-CN" sz="1200" dirty="0">
                <a:solidFill>
                  <a:schemeClr val="bg1"/>
                </a:solidFill>
              </a:rPr>
              <a:t>ĐƯA RA GIẢI PHÁP</a:t>
            </a:r>
            <a:endParaRPr lang="en-US" altLang="zh-CN" sz="1200" dirty="0">
              <a:solidFill>
                <a:schemeClr val="bg1"/>
              </a:solidFill>
            </a:endParaRPr>
          </a:p>
        </p:txBody>
      </p:sp>
      <p:sp>
        <p:nvSpPr>
          <p:cNvPr id="87" name="矩形: 圆角 86"/>
          <p:cNvSpPr/>
          <p:nvPr/>
        </p:nvSpPr>
        <p:spPr>
          <a:xfrm>
            <a:off x="9260840" y="2642870"/>
            <a:ext cx="1983105" cy="357505"/>
          </a:xfrm>
          <a:prstGeom prst="roundRect">
            <a:avLst>
              <a:gd name="adj" fmla="val 50000"/>
            </a:avLst>
          </a:prstGeom>
          <a:gradFill>
            <a:gsLst>
              <a:gs pos="0">
                <a:srgbClr val="6B91F5"/>
              </a:gs>
              <a:gs pos="100000">
                <a:srgbClr val="5FCCFF"/>
              </a:gs>
            </a:gsLst>
            <a:lin ang="0" scaled="1"/>
          </a:gradFill>
          <a:ln w="12700">
            <a:miter lim="400000"/>
          </a:ln>
        </p:spPr>
        <p:txBody>
          <a:bodyPr anchor="ctr"/>
          <a:lstStyle/>
          <a:p>
            <a:pPr algn="ctr"/>
            <a:r>
              <a:rPr lang="en-US" altLang="zh-CN" sz="1200" dirty="0">
                <a:solidFill>
                  <a:schemeClr val="bg1"/>
                </a:solidFill>
              </a:rPr>
              <a:t>THỰC HIỆN KẾ HOẠCH</a:t>
            </a:r>
            <a:endParaRPr lang="en-US" altLang="zh-CN" sz="1200" dirty="0">
              <a:solidFill>
                <a:schemeClr val="bg1"/>
              </a:solidFill>
            </a:endParaRPr>
          </a:p>
        </p:txBody>
      </p:sp>
      <p:cxnSp>
        <p:nvCxnSpPr>
          <p:cNvPr id="6" name="直接箭头连接符 5"/>
          <p:cNvCxnSpPr>
            <a:stCxn id="74" idx="3"/>
            <a:endCxn id="75" idx="1"/>
          </p:cNvCxnSpPr>
          <p:nvPr/>
        </p:nvCxnSpPr>
        <p:spPr>
          <a:xfrm>
            <a:off x="2912625" y="2821947"/>
            <a:ext cx="1173480" cy="0"/>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a:stCxn id="75" idx="3"/>
            <a:endCxn id="86" idx="1"/>
          </p:cNvCxnSpPr>
          <p:nvPr/>
        </p:nvCxnSpPr>
        <p:spPr>
          <a:xfrm>
            <a:off x="5744426" y="2821947"/>
            <a:ext cx="796925" cy="0"/>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a:stCxn id="86" idx="3"/>
            <a:endCxn id="87" idx="1"/>
          </p:cNvCxnSpPr>
          <p:nvPr/>
        </p:nvCxnSpPr>
        <p:spPr>
          <a:xfrm>
            <a:off x="8331752" y="2821947"/>
            <a:ext cx="929005" cy="0"/>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758923" y="3388623"/>
            <a:ext cx="4001713" cy="247619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2" name="矩形: 圆角 121"/>
          <p:cNvSpPr/>
          <p:nvPr/>
        </p:nvSpPr>
        <p:spPr>
          <a:xfrm>
            <a:off x="7960432" y="3592282"/>
            <a:ext cx="1414386" cy="357336"/>
          </a:xfrm>
          <a:prstGeom prst="roundRect">
            <a:avLst>
              <a:gd name="adj" fmla="val 50000"/>
            </a:avLst>
          </a:prstGeom>
          <a:solidFill>
            <a:schemeClr val="bg1">
              <a:lumMod val="85000"/>
            </a:schemeClr>
          </a:solidFill>
          <a:ln w="12700">
            <a:miter lim="400000"/>
          </a:ln>
        </p:spPr>
        <p:txBody>
          <a:bodyPr anchor="ctr"/>
          <a:lstStyle/>
          <a:p>
            <a:pPr algn="ctr"/>
            <a:r>
              <a:rPr lang="en-US" altLang="zh-CN" sz="1400" dirty="0">
                <a:solidFill>
                  <a:schemeClr val="tx1"/>
                </a:solidFill>
              </a:rPr>
              <a:t>Mô tả</a:t>
            </a:r>
            <a:endParaRPr lang="en-US" altLang="zh-CN" sz="1400" dirty="0">
              <a:solidFill>
                <a:schemeClr val="tx1"/>
              </a:solidFill>
            </a:endParaRPr>
          </a:p>
        </p:txBody>
      </p:sp>
      <p:sp>
        <p:nvSpPr>
          <p:cNvPr id="123" name="矩形 122"/>
          <p:cNvSpPr/>
          <p:nvPr/>
        </p:nvSpPr>
        <p:spPr>
          <a:xfrm>
            <a:off x="7025186" y="4166161"/>
            <a:ext cx="3540928" cy="1274445"/>
          </a:xfrm>
          <a:prstGeom prst="rect">
            <a:avLst/>
          </a:prstGeom>
        </p:spPr>
        <p:txBody>
          <a:bodyPr wrap="square">
            <a:spAutoFit/>
          </a:bodyPr>
          <a:lstStyle/>
          <a:p>
            <a:pPr>
              <a:lnSpc>
                <a:spcPct val="110000"/>
              </a:lnSpc>
            </a:pPr>
            <a:r>
              <a:rPr lang="en-US" altLang="zh-CN" sz="1400" dirty="0">
                <a:solidFill>
                  <a:schemeClr val="tx1"/>
                </a:solidFill>
              </a:rPr>
              <a:t>Mỗi thành viên trong Death Code đảm nhiệm các nhiệm vụ và công việc khác nhau. Sản phẩm này thành công là nhờ sự nổ lực của tất cả thành viên trong Death Code.</a:t>
            </a:r>
            <a:endParaRPr lang="en-US" altLang="zh-CN" sz="1400" dirty="0">
              <a:solidFill>
                <a:schemeClr val="tx1"/>
              </a:solidFill>
            </a:endParaRPr>
          </a:p>
        </p:txBody>
      </p:sp>
      <p:pic>
        <p:nvPicPr>
          <p:cNvPr id="15362" name="Picture 2" descr="http://img.hb.aicdn.com/adba5e488e49066ebf09749b371c4f78650fd52d4e8e3-zUZ00W"/>
          <p:cNvPicPr>
            <a:picLocks noChangeAspect="1" noChangeArrowheads="1"/>
          </p:cNvPicPr>
          <p:nvPr/>
        </p:nvPicPr>
        <p:blipFill rotWithShape="1">
          <a:blip r:embed="rId1">
            <a:extLst>
              <a:ext uri="{28A0092B-C50C-407E-A947-70E740481C1C}">
                <a14:useLocalDpi xmlns:a14="http://schemas.microsoft.com/office/drawing/2010/main" val="0"/>
              </a:ext>
            </a:extLst>
          </a:blip>
          <a:srcRect t="6801" b="19785"/>
          <a:stretch>
            <a:fillRect/>
          </a:stretch>
        </p:blipFill>
        <p:spPr bwMode="auto">
          <a:xfrm>
            <a:off x="1546608" y="3388623"/>
            <a:ext cx="5079183" cy="2476190"/>
          </a:xfrm>
          <a:prstGeom prst="rect">
            <a:avLst/>
          </a:prstGeom>
          <a:noFill/>
          <a:extLst>
            <a:ext uri="{909E8E84-426E-40DD-AFC4-6F175D3DCCD1}">
              <a14:hiddenFill xmlns:a14="http://schemas.microsoft.com/office/drawing/2010/main">
                <a:solidFill>
                  <a:srgbClr val="FFFFFF"/>
                </a:solidFill>
              </a14:hiddenFill>
            </a:ext>
          </a:extLst>
        </p:spPr>
      </p:pic>
      <p:sp>
        <p:nvSpPr>
          <p:cNvPr id="12" name="直角三角形 11"/>
          <p:cNvSpPr/>
          <p:nvPr/>
        </p:nvSpPr>
        <p:spPr>
          <a:xfrm rot="5400000">
            <a:off x="1542212" y="3376698"/>
            <a:ext cx="499440" cy="499440"/>
          </a:xfrm>
          <a:prstGeom prst="rtTriangle">
            <a:avLst/>
          </a:prstGeom>
          <a:gradFill>
            <a:gsLst>
              <a:gs pos="0">
                <a:srgbClr val="F76EFC"/>
              </a:gs>
              <a:gs pos="100000">
                <a:srgbClr val="CE6DFB"/>
              </a:gs>
            </a:gsLst>
            <a:lin ang="0" scaled="1"/>
          </a:gradFill>
          <a:ln w="12700">
            <a:miter lim="400000"/>
          </a:ln>
        </p:spPr>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73785" y="910590"/>
            <a:ext cx="5461000" cy="521970"/>
          </a:xfrm>
          <a:prstGeom prst="rect">
            <a:avLst/>
          </a:prstGeom>
          <a:noFill/>
        </p:spPr>
        <p:txBody>
          <a:bodyPr wrap="square" rtlCol="0">
            <a:spAutoFit/>
          </a:bodyPr>
          <a:lstStyle/>
          <a:p>
            <a:r>
              <a:rPr lang="en-US" altLang="zh-CN" sz="2800" b="1" dirty="0">
                <a:solidFill>
                  <a:srgbClr val="544F6C"/>
                </a:solidFill>
              </a:rPr>
              <a:t>CÔNG VIỆC CÁC THÀNH VIÊN </a:t>
            </a:r>
            <a:endParaRPr lang="en-US" altLang="zh-CN" sz="2800" b="1" dirty="0">
              <a:solidFill>
                <a:srgbClr val="544F6C"/>
              </a:solidFill>
            </a:endParaRPr>
          </a:p>
        </p:txBody>
      </p:sp>
      <p:sp>
        <p:nvSpPr>
          <p:cNvPr id="5" name="矩形: 圆角 4"/>
          <p:cNvSpPr/>
          <p:nvPr/>
        </p:nvSpPr>
        <p:spPr>
          <a:xfrm>
            <a:off x="589728" y="891616"/>
            <a:ext cx="365760" cy="365760"/>
          </a:xfrm>
          <a:prstGeom prst="roundRect">
            <a:avLst/>
          </a:prstGeom>
          <a:solidFill>
            <a:srgbClr val="FF6D34"/>
          </a:solidFill>
          <a:ln>
            <a:noFill/>
          </a:ln>
          <a:effectLst>
            <a:outerShdw blurRad="127000" algn="ctr" rotWithShape="0">
              <a:srgbClr val="FF6D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worldwide_230796"/>
          <p:cNvSpPr>
            <a:spLocks noChangeAspect="1"/>
          </p:cNvSpPr>
          <p:nvPr/>
        </p:nvSpPr>
        <p:spPr bwMode="auto">
          <a:xfrm>
            <a:off x="658681" y="960939"/>
            <a:ext cx="227853" cy="227113"/>
          </a:xfrm>
          <a:custGeom>
            <a:avLst/>
            <a:gdLst>
              <a:gd name="connsiteX0" fmla="*/ 176860 w 608627"/>
              <a:gd name="connsiteY0" fmla="*/ 452891 h 606651"/>
              <a:gd name="connsiteX1" fmla="*/ 99512 w 608627"/>
              <a:gd name="connsiteY1" fmla="*/ 491817 h 606651"/>
              <a:gd name="connsiteX2" fmla="*/ 261597 w 608627"/>
              <a:gd name="connsiteY2" fmla="*/ 573401 h 606651"/>
              <a:gd name="connsiteX3" fmla="*/ 176860 w 608627"/>
              <a:gd name="connsiteY3" fmla="*/ 452891 h 606651"/>
              <a:gd name="connsiteX4" fmla="*/ 288388 w 608627"/>
              <a:gd name="connsiteY4" fmla="*/ 432006 h 606651"/>
              <a:gd name="connsiteX5" fmla="*/ 196531 w 608627"/>
              <a:gd name="connsiteY5" fmla="*/ 446492 h 606651"/>
              <a:gd name="connsiteX6" fmla="*/ 288388 w 608627"/>
              <a:gd name="connsiteY6" fmla="*/ 569758 h 606651"/>
              <a:gd name="connsiteX7" fmla="*/ 474771 w 608627"/>
              <a:gd name="connsiteY7" fmla="*/ 340337 h 606651"/>
              <a:gd name="connsiteX8" fmla="*/ 608627 w 608627"/>
              <a:gd name="connsiteY8" fmla="*/ 474028 h 606651"/>
              <a:gd name="connsiteX9" fmla="*/ 473703 w 608627"/>
              <a:gd name="connsiteY9" fmla="*/ 606651 h 606651"/>
              <a:gd name="connsiteX10" fmla="*/ 350170 w 608627"/>
              <a:gd name="connsiteY10" fmla="*/ 528695 h 606651"/>
              <a:gd name="connsiteX11" fmla="*/ 350170 w 608627"/>
              <a:gd name="connsiteY11" fmla="*/ 565584 h 606651"/>
              <a:gd name="connsiteX12" fmla="*/ 329611 w 608627"/>
              <a:gd name="connsiteY12" fmla="*/ 565584 h 606651"/>
              <a:gd name="connsiteX13" fmla="*/ 329611 w 608627"/>
              <a:gd name="connsiteY13" fmla="*/ 483272 h 606651"/>
              <a:gd name="connsiteX14" fmla="*/ 348123 w 608627"/>
              <a:gd name="connsiteY14" fmla="*/ 483272 h 606651"/>
              <a:gd name="connsiteX15" fmla="*/ 351416 w 608627"/>
              <a:gd name="connsiteY15" fmla="*/ 483272 h 606651"/>
              <a:gd name="connsiteX16" fmla="*/ 411937 w 608627"/>
              <a:gd name="connsiteY16" fmla="*/ 483272 h 606651"/>
              <a:gd name="connsiteX17" fmla="*/ 411937 w 608627"/>
              <a:gd name="connsiteY17" fmla="*/ 503806 h 606651"/>
              <a:gd name="connsiteX18" fmla="*/ 363342 w 608627"/>
              <a:gd name="connsiteY18" fmla="*/ 503806 h 606651"/>
              <a:gd name="connsiteX19" fmla="*/ 473703 w 608627"/>
              <a:gd name="connsiteY19" fmla="*/ 586118 h 606651"/>
              <a:gd name="connsiteX20" fmla="*/ 587000 w 608627"/>
              <a:gd name="connsiteY20" fmla="*/ 472961 h 606651"/>
              <a:gd name="connsiteX21" fmla="*/ 473703 w 608627"/>
              <a:gd name="connsiteY21" fmla="*/ 359893 h 606651"/>
              <a:gd name="connsiteX22" fmla="*/ 389330 w 608627"/>
              <a:gd name="connsiteY22" fmla="*/ 397938 h 606651"/>
              <a:gd name="connsiteX23" fmla="*/ 374912 w 608627"/>
              <a:gd name="connsiteY23" fmla="*/ 398916 h 606651"/>
              <a:gd name="connsiteX24" fmla="*/ 373844 w 608627"/>
              <a:gd name="connsiteY24" fmla="*/ 384516 h 606651"/>
              <a:gd name="connsiteX25" fmla="*/ 474771 w 608627"/>
              <a:gd name="connsiteY25" fmla="*/ 340337 h 606651"/>
              <a:gd name="connsiteX26" fmla="*/ 164933 w 608627"/>
              <a:gd name="connsiteY26" fmla="*/ 308474 h 606651"/>
              <a:gd name="connsiteX27" fmla="*/ 188699 w 608627"/>
              <a:gd name="connsiteY27" fmla="*/ 427652 h 606651"/>
              <a:gd name="connsiteX28" fmla="*/ 288388 w 608627"/>
              <a:gd name="connsiteY28" fmla="*/ 411477 h 606651"/>
              <a:gd name="connsiteX29" fmla="*/ 288388 w 608627"/>
              <a:gd name="connsiteY29" fmla="*/ 308474 h 606651"/>
              <a:gd name="connsiteX30" fmla="*/ 20828 w 608627"/>
              <a:gd name="connsiteY30" fmla="*/ 308474 h 606651"/>
              <a:gd name="connsiteX31" fmla="*/ 85627 w 608627"/>
              <a:gd name="connsiteY31" fmla="*/ 476531 h 606651"/>
              <a:gd name="connsiteX32" fmla="*/ 169206 w 608627"/>
              <a:gd name="connsiteY32" fmla="*/ 434139 h 606651"/>
              <a:gd name="connsiteX33" fmla="*/ 144283 w 608627"/>
              <a:gd name="connsiteY33" fmla="*/ 308474 h 606651"/>
              <a:gd name="connsiteX34" fmla="*/ 405168 w 608627"/>
              <a:gd name="connsiteY34" fmla="*/ 159881 h 606651"/>
              <a:gd name="connsiteX35" fmla="*/ 308949 w 608627"/>
              <a:gd name="connsiteY35" fmla="*/ 174633 h 606651"/>
              <a:gd name="connsiteX36" fmla="*/ 308949 w 608627"/>
              <a:gd name="connsiteY36" fmla="*/ 287945 h 606651"/>
              <a:gd name="connsiteX37" fmla="*/ 432404 w 608627"/>
              <a:gd name="connsiteY37" fmla="*/ 287945 h 606651"/>
              <a:gd name="connsiteX38" fmla="*/ 405168 w 608627"/>
              <a:gd name="connsiteY38" fmla="*/ 159881 h 606651"/>
              <a:gd name="connsiteX39" fmla="*/ 192170 w 608627"/>
              <a:gd name="connsiteY39" fmla="*/ 159881 h 606651"/>
              <a:gd name="connsiteX40" fmla="*/ 164933 w 608627"/>
              <a:gd name="connsiteY40" fmla="*/ 287945 h 606651"/>
              <a:gd name="connsiteX41" fmla="*/ 288388 w 608627"/>
              <a:gd name="connsiteY41" fmla="*/ 287945 h 606651"/>
              <a:gd name="connsiteX42" fmla="*/ 288388 w 608627"/>
              <a:gd name="connsiteY42" fmla="*/ 174633 h 606651"/>
              <a:gd name="connsiteX43" fmla="*/ 192170 w 608627"/>
              <a:gd name="connsiteY43" fmla="*/ 159881 h 606651"/>
              <a:gd name="connsiteX44" fmla="*/ 90789 w 608627"/>
              <a:gd name="connsiteY44" fmla="*/ 113845 h 606651"/>
              <a:gd name="connsiteX45" fmla="*/ 20828 w 608627"/>
              <a:gd name="connsiteY45" fmla="*/ 287945 h 606651"/>
              <a:gd name="connsiteX46" fmla="*/ 144283 w 608627"/>
              <a:gd name="connsiteY46" fmla="*/ 287945 h 606651"/>
              <a:gd name="connsiteX47" fmla="*/ 172588 w 608627"/>
              <a:gd name="connsiteY47" fmla="*/ 153660 h 606651"/>
              <a:gd name="connsiteX48" fmla="*/ 90789 w 608627"/>
              <a:gd name="connsiteY48" fmla="*/ 113845 h 606651"/>
              <a:gd name="connsiteX49" fmla="*/ 506192 w 608627"/>
              <a:gd name="connsiteY49" fmla="*/ 113490 h 606651"/>
              <a:gd name="connsiteX50" fmla="*/ 424749 w 608627"/>
              <a:gd name="connsiteY50" fmla="*/ 153660 h 606651"/>
              <a:gd name="connsiteX51" fmla="*/ 452965 w 608627"/>
              <a:gd name="connsiteY51" fmla="*/ 287945 h 606651"/>
              <a:gd name="connsiteX52" fmla="*/ 576509 w 608627"/>
              <a:gd name="connsiteY52" fmla="*/ 287945 h 606651"/>
              <a:gd name="connsiteX53" fmla="*/ 506192 w 608627"/>
              <a:gd name="connsiteY53" fmla="*/ 113490 h 606651"/>
              <a:gd name="connsiteX54" fmla="*/ 308949 w 608627"/>
              <a:gd name="connsiteY54" fmla="*/ 26662 h 606651"/>
              <a:gd name="connsiteX55" fmla="*/ 308949 w 608627"/>
              <a:gd name="connsiteY55" fmla="*/ 154104 h 606651"/>
              <a:gd name="connsiteX56" fmla="*/ 396534 w 608627"/>
              <a:gd name="connsiteY56" fmla="*/ 140684 h 606651"/>
              <a:gd name="connsiteX57" fmla="*/ 308949 w 608627"/>
              <a:gd name="connsiteY57" fmla="*/ 26662 h 606651"/>
              <a:gd name="connsiteX58" fmla="*/ 288388 w 608627"/>
              <a:gd name="connsiteY58" fmla="*/ 26662 h 606651"/>
              <a:gd name="connsiteX59" fmla="*/ 200804 w 608627"/>
              <a:gd name="connsiteY59" fmla="*/ 140684 h 606651"/>
              <a:gd name="connsiteX60" fmla="*/ 288388 w 608627"/>
              <a:gd name="connsiteY60" fmla="*/ 154104 h 606651"/>
              <a:gd name="connsiteX61" fmla="*/ 335741 w 608627"/>
              <a:gd name="connsiteY61" fmla="*/ 23018 h 606651"/>
              <a:gd name="connsiteX62" fmla="*/ 416294 w 608627"/>
              <a:gd name="connsiteY62" fmla="*/ 134463 h 606651"/>
              <a:gd name="connsiteX63" fmla="*/ 491417 w 608627"/>
              <a:gd name="connsiteY63" fmla="*/ 98204 h 606651"/>
              <a:gd name="connsiteX64" fmla="*/ 335741 w 608627"/>
              <a:gd name="connsiteY64" fmla="*/ 23018 h 606651"/>
              <a:gd name="connsiteX65" fmla="*/ 261597 w 608627"/>
              <a:gd name="connsiteY65" fmla="*/ 23018 h 606651"/>
              <a:gd name="connsiteX66" fmla="*/ 105921 w 608627"/>
              <a:gd name="connsiteY66" fmla="*/ 98204 h 606651"/>
              <a:gd name="connsiteX67" fmla="*/ 181044 w 608627"/>
              <a:gd name="connsiteY67" fmla="*/ 134463 h 606651"/>
              <a:gd name="connsiteX68" fmla="*/ 261597 w 608627"/>
              <a:gd name="connsiteY68" fmla="*/ 23018 h 606651"/>
              <a:gd name="connsiteX69" fmla="*/ 288388 w 608627"/>
              <a:gd name="connsiteY69" fmla="*/ 0 h 606651"/>
              <a:gd name="connsiteX70" fmla="*/ 294530 w 608627"/>
              <a:gd name="connsiteY70" fmla="*/ 0 h 606651"/>
              <a:gd name="connsiteX71" fmla="*/ 298624 w 608627"/>
              <a:gd name="connsiteY71" fmla="*/ 0 h 606651"/>
              <a:gd name="connsiteX72" fmla="*/ 302808 w 608627"/>
              <a:gd name="connsiteY72" fmla="*/ 0 h 606651"/>
              <a:gd name="connsiteX73" fmla="*/ 308949 w 608627"/>
              <a:gd name="connsiteY73" fmla="*/ 0 h 606651"/>
              <a:gd name="connsiteX74" fmla="*/ 309305 w 608627"/>
              <a:gd name="connsiteY74" fmla="*/ 178 h 606651"/>
              <a:gd name="connsiteX75" fmla="*/ 597337 w 608627"/>
              <a:gd name="connsiteY75" fmla="*/ 298165 h 606651"/>
              <a:gd name="connsiteX76" fmla="*/ 587012 w 608627"/>
              <a:gd name="connsiteY76" fmla="*/ 308474 h 606651"/>
              <a:gd name="connsiteX77" fmla="*/ 308949 w 608627"/>
              <a:gd name="connsiteY77" fmla="*/ 308474 h 606651"/>
              <a:gd name="connsiteX78" fmla="*/ 308949 w 608627"/>
              <a:gd name="connsiteY78" fmla="*/ 586110 h 606651"/>
              <a:gd name="connsiteX79" fmla="*/ 298624 w 608627"/>
              <a:gd name="connsiteY79" fmla="*/ 596419 h 606651"/>
              <a:gd name="connsiteX80" fmla="*/ 294530 w 608627"/>
              <a:gd name="connsiteY80" fmla="*/ 596419 h 606651"/>
              <a:gd name="connsiteX81" fmla="*/ 288388 w 608627"/>
              <a:gd name="connsiteY81" fmla="*/ 596419 h 606651"/>
              <a:gd name="connsiteX82" fmla="*/ 288032 w 608627"/>
              <a:gd name="connsiteY82" fmla="*/ 596153 h 606651"/>
              <a:gd name="connsiteX83" fmla="*/ 78684 w 608627"/>
              <a:gd name="connsiteY83" fmla="*/ 499727 h 606651"/>
              <a:gd name="connsiteX84" fmla="*/ 75213 w 608627"/>
              <a:gd name="connsiteY84" fmla="*/ 496616 h 606651"/>
              <a:gd name="connsiteX85" fmla="*/ 74055 w 608627"/>
              <a:gd name="connsiteY85" fmla="*/ 494661 h 606651"/>
              <a:gd name="connsiteX86" fmla="*/ 0 w 608627"/>
              <a:gd name="connsiteY86" fmla="*/ 298165 h 606651"/>
              <a:gd name="connsiteX87" fmla="*/ 288032 w 608627"/>
              <a:gd name="connsiteY87" fmla="*/ 178 h 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08627" h="606651">
                <a:moveTo>
                  <a:pt x="176860" y="452891"/>
                </a:moveTo>
                <a:cubicBezTo>
                  <a:pt x="149891" y="462578"/>
                  <a:pt x="123989" y="475554"/>
                  <a:pt x="99512" y="491817"/>
                </a:cubicBezTo>
                <a:cubicBezTo>
                  <a:pt x="141880" y="535275"/>
                  <a:pt x="198401" y="564959"/>
                  <a:pt x="261597" y="573401"/>
                </a:cubicBezTo>
                <a:cubicBezTo>
                  <a:pt x="225370" y="538653"/>
                  <a:pt x="196798" y="497683"/>
                  <a:pt x="176860" y="452891"/>
                </a:cubicBezTo>
                <a:close/>
                <a:moveTo>
                  <a:pt x="288388" y="432006"/>
                </a:moveTo>
                <a:cubicBezTo>
                  <a:pt x="256968" y="432895"/>
                  <a:pt x="226171" y="437694"/>
                  <a:pt x="196531" y="446492"/>
                </a:cubicBezTo>
                <a:cubicBezTo>
                  <a:pt x="217537" y="493061"/>
                  <a:pt x="248601" y="535098"/>
                  <a:pt x="288388" y="569758"/>
                </a:cubicBezTo>
                <a:close/>
                <a:moveTo>
                  <a:pt x="474771" y="340337"/>
                </a:moveTo>
                <a:cubicBezTo>
                  <a:pt x="548908" y="340337"/>
                  <a:pt x="608627" y="399982"/>
                  <a:pt x="608627" y="474028"/>
                </a:cubicBezTo>
                <a:cubicBezTo>
                  <a:pt x="608627" y="548073"/>
                  <a:pt x="547929" y="606651"/>
                  <a:pt x="473703" y="606651"/>
                </a:cubicBezTo>
                <a:cubicBezTo>
                  <a:pt x="420036" y="606651"/>
                  <a:pt x="371708" y="574562"/>
                  <a:pt x="350170" y="528695"/>
                </a:cubicBezTo>
                <a:lnTo>
                  <a:pt x="350170" y="565584"/>
                </a:lnTo>
                <a:lnTo>
                  <a:pt x="329611" y="565584"/>
                </a:lnTo>
                <a:lnTo>
                  <a:pt x="329611" y="483272"/>
                </a:lnTo>
                <a:lnTo>
                  <a:pt x="348123" y="483272"/>
                </a:lnTo>
                <a:cubicBezTo>
                  <a:pt x="349191" y="483094"/>
                  <a:pt x="350259" y="483094"/>
                  <a:pt x="351416" y="483272"/>
                </a:cubicBezTo>
                <a:lnTo>
                  <a:pt x="411937" y="483272"/>
                </a:lnTo>
                <a:lnTo>
                  <a:pt x="411937" y="503806"/>
                </a:lnTo>
                <a:lnTo>
                  <a:pt x="363342" y="503806"/>
                </a:lnTo>
                <a:cubicBezTo>
                  <a:pt x="377404" y="551184"/>
                  <a:pt x="422528" y="586118"/>
                  <a:pt x="473703" y="586118"/>
                </a:cubicBezTo>
                <a:cubicBezTo>
                  <a:pt x="536537" y="586118"/>
                  <a:pt x="587000" y="535717"/>
                  <a:pt x="587000" y="472961"/>
                </a:cubicBezTo>
                <a:cubicBezTo>
                  <a:pt x="587000" y="410205"/>
                  <a:pt x="536537" y="359893"/>
                  <a:pt x="473703" y="359893"/>
                </a:cubicBezTo>
                <a:cubicBezTo>
                  <a:pt x="440773" y="359893"/>
                  <a:pt x="409890" y="373226"/>
                  <a:pt x="389330" y="397938"/>
                </a:cubicBezTo>
                <a:cubicBezTo>
                  <a:pt x="385147" y="402027"/>
                  <a:pt x="379006" y="403005"/>
                  <a:pt x="374912" y="398916"/>
                </a:cubicBezTo>
                <a:cubicBezTo>
                  <a:pt x="370729" y="394827"/>
                  <a:pt x="369750" y="388604"/>
                  <a:pt x="373844" y="384516"/>
                </a:cubicBezTo>
                <a:cubicBezTo>
                  <a:pt x="398586" y="355715"/>
                  <a:pt x="435611" y="340337"/>
                  <a:pt x="474771" y="340337"/>
                </a:cubicBezTo>
                <a:close/>
                <a:moveTo>
                  <a:pt x="164933" y="308474"/>
                </a:moveTo>
                <a:cubicBezTo>
                  <a:pt x="166090" y="349889"/>
                  <a:pt x="174190" y="390059"/>
                  <a:pt x="188699" y="427652"/>
                </a:cubicBezTo>
                <a:cubicBezTo>
                  <a:pt x="220920" y="417876"/>
                  <a:pt x="254298" y="412366"/>
                  <a:pt x="288388" y="411477"/>
                </a:cubicBezTo>
                <a:lnTo>
                  <a:pt x="288388" y="308474"/>
                </a:lnTo>
                <a:close/>
                <a:moveTo>
                  <a:pt x="20828" y="308474"/>
                </a:moveTo>
                <a:cubicBezTo>
                  <a:pt x="23142" y="372373"/>
                  <a:pt x="47086" y="430762"/>
                  <a:pt x="85627" y="476531"/>
                </a:cubicBezTo>
                <a:cubicBezTo>
                  <a:pt x="112062" y="458934"/>
                  <a:pt x="140100" y="444715"/>
                  <a:pt x="169206" y="434139"/>
                </a:cubicBezTo>
                <a:cubicBezTo>
                  <a:pt x="153985" y="394414"/>
                  <a:pt x="145529" y="352022"/>
                  <a:pt x="144283" y="308474"/>
                </a:cubicBezTo>
                <a:close/>
                <a:moveTo>
                  <a:pt x="405168" y="159881"/>
                </a:moveTo>
                <a:cubicBezTo>
                  <a:pt x="374104" y="168768"/>
                  <a:pt x="341882" y="173745"/>
                  <a:pt x="308949" y="174633"/>
                </a:cubicBezTo>
                <a:lnTo>
                  <a:pt x="308949" y="287945"/>
                </a:lnTo>
                <a:lnTo>
                  <a:pt x="432404" y="287945"/>
                </a:lnTo>
                <a:cubicBezTo>
                  <a:pt x="431158" y="243243"/>
                  <a:pt x="421812" y="199962"/>
                  <a:pt x="405168" y="159881"/>
                </a:cubicBezTo>
                <a:close/>
                <a:moveTo>
                  <a:pt x="192170" y="159881"/>
                </a:moveTo>
                <a:cubicBezTo>
                  <a:pt x="175525" y="200051"/>
                  <a:pt x="166179" y="243243"/>
                  <a:pt x="164933" y="287945"/>
                </a:cubicBezTo>
                <a:lnTo>
                  <a:pt x="288388" y="287945"/>
                </a:lnTo>
                <a:lnTo>
                  <a:pt x="288388" y="174633"/>
                </a:lnTo>
                <a:cubicBezTo>
                  <a:pt x="255455" y="173745"/>
                  <a:pt x="223234" y="168857"/>
                  <a:pt x="192170" y="159881"/>
                </a:cubicBezTo>
                <a:close/>
                <a:moveTo>
                  <a:pt x="90789" y="113845"/>
                </a:moveTo>
                <a:cubicBezTo>
                  <a:pt x="49311" y="160503"/>
                  <a:pt x="23232" y="221202"/>
                  <a:pt x="20828" y="287945"/>
                </a:cubicBezTo>
                <a:lnTo>
                  <a:pt x="144283" y="287945"/>
                </a:lnTo>
                <a:cubicBezTo>
                  <a:pt x="145529" y="241198"/>
                  <a:pt x="155320" y="195874"/>
                  <a:pt x="172588" y="153660"/>
                </a:cubicBezTo>
                <a:cubicBezTo>
                  <a:pt x="144016" y="143795"/>
                  <a:pt x="116602" y="130464"/>
                  <a:pt x="90789" y="113845"/>
                </a:cubicBezTo>
                <a:close/>
                <a:moveTo>
                  <a:pt x="506192" y="113490"/>
                </a:moveTo>
                <a:cubicBezTo>
                  <a:pt x="480647" y="130198"/>
                  <a:pt x="453321" y="143706"/>
                  <a:pt x="424749" y="153660"/>
                </a:cubicBezTo>
                <a:cubicBezTo>
                  <a:pt x="442017" y="195785"/>
                  <a:pt x="451719" y="241198"/>
                  <a:pt x="452965" y="287945"/>
                </a:cubicBezTo>
                <a:lnTo>
                  <a:pt x="576509" y="287945"/>
                </a:lnTo>
                <a:cubicBezTo>
                  <a:pt x="574106" y="221025"/>
                  <a:pt x="547937" y="160147"/>
                  <a:pt x="506192" y="113490"/>
                </a:cubicBezTo>
                <a:close/>
                <a:moveTo>
                  <a:pt x="308949" y="26662"/>
                </a:moveTo>
                <a:lnTo>
                  <a:pt x="308949" y="154104"/>
                </a:lnTo>
                <a:cubicBezTo>
                  <a:pt x="338678" y="153215"/>
                  <a:pt x="368051" y="148683"/>
                  <a:pt x="396534" y="140684"/>
                </a:cubicBezTo>
                <a:cubicBezTo>
                  <a:pt x="375617" y="97759"/>
                  <a:pt x="346066" y="58922"/>
                  <a:pt x="308949" y="26662"/>
                </a:cubicBezTo>
                <a:close/>
                <a:moveTo>
                  <a:pt x="288388" y="26662"/>
                </a:moveTo>
                <a:cubicBezTo>
                  <a:pt x="251272" y="58922"/>
                  <a:pt x="221721" y="97759"/>
                  <a:pt x="200804" y="140684"/>
                </a:cubicBezTo>
                <a:cubicBezTo>
                  <a:pt x="229287" y="148683"/>
                  <a:pt x="258659" y="153215"/>
                  <a:pt x="288388" y="154104"/>
                </a:cubicBezTo>
                <a:close/>
                <a:moveTo>
                  <a:pt x="335741" y="23018"/>
                </a:moveTo>
                <a:cubicBezTo>
                  <a:pt x="369475" y="55367"/>
                  <a:pt x="396623" y="93227"/>
                  <a:pt x="416294" y="134463"/>
                </a:cubicBezTo>
                <a:cubicBezTo>
                  <a:pt x="442551" y="125398"/>
                  <a:pt x="467830" y="113312"/>
                  <a:pt x="491417" y="98204"/>
                </a:cubicBezTo>
                <a:cubicBezTo>
                  <a:pt x="449850" y="58211"/>
                  <a:pt x="395822" y="31017"/>
                  <a:pt x="335741" y="23018"/>
                </a:cubicBezTo>
                <a:close/>
                <a:moveTo>
                  <a:pt x="261597" y="23018"/>
                </a:moveTo>
                <a:cubicBezTo>
                  <a:pt x="201516" y="31017"/>
                  <a:pt x="147488" y="58211"/>
                  <a:pt x="105921" y="98204"/>
                </a:cubicBezTo>
                <a:cubicBezTo>
                  <a:pt x="129508" y="113312"/>
                  <a:pt x="154786" y="125398"/>
                  <a:pt x="181044" y="134463"/>
                </a:cubicBezTo>
                <a:cubicBezTo>
                  <a:pt x="200715" y="93227"/>
                  <a:pt x="227862" y="55367"/>
                  <a:pt x="261597" y="23018"/>
                </a:cubicBezTo>
                <a:close/>
                <a:moveTo>
                  <a:pt x="288388" y="0"/>
                </a:moveTo>
                <a:lnTo>
                  <a:pt x="294530" y="0"/>
                </a:lnTo>
                <a:lnTo>
                  <a:pt x="298624" y="0"/>
                </a:lnTo>
                <a:lnTo>
                  <a:pt x="302808" y="0"/>
                </a:lnTo>
                <a:lnTo>
                  <a:pt x="308949" y="0"/>
                </a:lnTo>
                <a:lnTo>
                  <a:pt x="309305" y="178"/>
                </a:lnTo>
                <a:cubicBezTo>
                  <a:pt x="469165" y="5777"/>
                  <a:pt x="597337" y="137218"/>
                  <a:pt x="597337" y="298165"/>
                </a:cubicBezTo>
                <a:cubicBezTo>
                  <a:pt x="597337" y="304386"/>
                  <a:pt x="593243" y="308474"/>
                  <a:pt x="587012" y="308474"/>
                </a:cubicBezTo>
                <a:lnTo>
                  <a:pt x="308949" y="308474"/>
                </a:lnTo>
                <a:lnTo>
                  <a:pt x="308949" y="586110"/>
                </a:lnTo>
                <a:cubicBezTo>
                  <a:pt x="308949" y="592242"/>
                  <a:pt x="304855" y="596419"/>
                  <a:pt x="298624" y="596419"/>
                </a:cubicBezTo>
                <a:lnTo>
                  <a:pt x="294530" y="596419"/>
                </a:lnTo>
                <a:lnTo>
                  <a:pt x="288388" y="596419"/>
                </a:lnTo>
                <a:lnTo>
                  <a:pt x="288032" y="596153"/>
                </a:lnTo>
                <a:cubicBezTo>
                  <a:pt x="205343" y="593309"/>
                  <a:pt x="131110" y="556694"/>
                  <a:pt x="78684" y="499727"/>
                </a:cubicBezTo>
                <a:cubicBezTo>
                  <a:pt x="77349" y="499105"/>
                  <a:pt x="76192" y="498127"/>
                  <a:pt x="75213" y="496616"/>
                </a:cubicBezTo>
                <a:cubicBezTo>
                  <a:pt x="74678" y="495994"/>
                  <a:pt x="74322" y="495372"/>
                  <a:pt x="74055" y="494661"/>
                </a:cubicBezTo>
                <a:cubicBezTo>
                  <a:pt x="27949" y="442138"/>
                  <a:pt x="0" y="373351"/>
                  <a:pt x="0" y="298165"/>
                </a:cubicBezTo>
                <a:cubicBezTo>
                  <a:pt x="0" y="137218"/>
                  <a:pt x="128173" y="5777"/>
                  <a:pt x="288032" y="178"/>
                </a:cubicBezTo>
                <a:close/>
              </a:path>
            </a:pathLst>
          </a:custGeom>
          <a:solidFill>
            <a:schemeClr val="bg1"/>
          </a:solidFill>
          <a:ln>
            <a:noFill/>
          </a:ln>
        </p:spPr>
      </p:sp>
      <p:grpSp>
        <p:nvGrpSpPr>
          <p:cNvPr id="9" name="íšlïďè"/>
          <p:cNvGrpSpPr/>
          <p:nvPr/>
        </p:nvGrpSpPr>
        <p:grpSpPr>
          <a:xfrm>
            <a:off x="673696" y="2447617"/>
            <a:ext cx="2693469" cy="2787899"/>
            <a:chOff x="4448815" y="2312243"/>
            <a:chExt cx="2693469" cy="2787899"/>
          </a:xfrm>
        </p:grpSpPr>
        <p:sp>
          <p:nvSpPr>
            <p:cNvPr id="37" name="îśļíḑe"/>
            <p:cNvSpPr/>
            <p:nvPr/>
          </p:nvSpPr>
          <p:spPr>
            <a:xfrm>
              <a:off x="4448815" y="2552879"/>
              <a:ext cx="2547263" cy="2547263"/>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îşliḋe"/>
            <p:cNvGrpSpPr/>
            <p:nvPr/>
          </p:nvGrpSpPr>
          <p:grpSpPr>
            <a:xfrm>
              <a:off x="5066162" y="2793828"/>
              <a:ext cx="1603470" cy="1850508"/>
              <a:chOff x="8301914" y="1749233"/>
              <a:chExt cx="2561609" cy="2956261"/>
            </a:xfrm>
          </p:grpSpPr>
          <p:sp>
            <p:nvSpPr>
              <p:cNvPr id="47" name="ïṣḷîḍe"/>
              <p:cNvSpPr/>
              <p:nvPr/>
            </p:nvSpPr>
            <p:spPr>
              <a:xfrm rot="14400000">
                <a:off x="8553658" y="2720980"/>
                <a:ext cx="2370547" cy="427053"/>
              </a:xfrm>
              <a:prstGeom prst="trapezoid">
                <a:avLst>
                  <a:gd name="adj" fmla="val 58361"/>
                </a:avLst>
              </a:prstGeom>
              <a:gradFill>
                <a:gsLst>
                  <a:gs pos="0">
                    <a:srgbClr val="6B91F5"/>
                  </a:gs>
                  <a:gs pos="100000">
                    <a:srgbClr val="5FCCFF"/>
                  </a:gs>
                </a:gsLst>
                <a:lin ang="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p>
            </p:txBody>
          </p:sp>
          <p:sp>
            <p:nvSpPr>
              <p:cNvPr id="48" name="iṡḻíḍê"/>
              <p:cNvSpPr/>
              <p:nvPr/>
            </p:nvSpPr>
            <p:spPr>
              <a:xfrm>
                <a:off x="8492975" y="4010011"/>
                <a:ext cx="2370548" cy="427051"/>
              </a:xfrm>
              <a:prstGeom prst="trapezoid">
                <a:avLst>
                  <a:gd name="adj" fmla="val 58361"/>
                </a:avLst>
              </a:prstGeom>
              <a:gradFill>
                <a:gsLst>
                  <a:gs pos="0">
                    <a:srgbClr val="F56EFC"/>
                  </a:gs>
                  <a:gs pos="100000">
                    <a:srgbClr val="CE6DFB"/>
                  </a:gs>
                </a:gsLst>
                <a:lin ang="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p>
            </p:txBody>
          </p:sp>
          <p:sp>
            <p:nvSpPr>
              <p:cNvPr id="49" name="ïṡlíḍe"/>
              <p:cNvSpPr/>
              <p:nvPr/>
            </p:nvSpPr>
            <p:spPr>
              <a:xfrm rot="7200000">
                <a:off x="7330167" y="3306694"/>
                <a:ext cx="2370547" cy="427053"/>
              </a:xfrm>
              <a:prstGeom prst="trapezoid">
                <a:avLst>
                  <a:gd name="adj" fmla="val 58361"/>
                </a:avLst>
              </a:prstGeom>
              <a:gradFill>
                <a:gsLst>
                  <a:gs pos="0">
                    <a:srgbClr val="FB6DB1"/>
                  </a:gs>
                  <a:gs pos="100000">
                    <a:srgbClr val="FF7270"/>
                  </a:gs>
                </a:gsLst>
                <a:lin ang="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p>
            </p:txBody>
          </p:sp>
        </p:grpSp>
        <p:grpSp>
          <p:nvGrpSpPr>
            <p:cNvPr id="39" name="ïšľídê"/>
            <p:cNvGrpSpPr/>
            <p:nvPr/>
          </p:nvGrpSpPr>
          <p:grpSpPr>
            <a:xfrm>
              <a:off x="5371847" y="2312243"/>
              <a:ext cx="656438" cy="656442"/>
              <a:chOff x="5371847" y="2312243"/>
              <a:chExt cx="656438" cy="656442"/>
            </a:xfrm>
          </p:grpSpPr>
          <p:sp>
            <p:nvSpPr>
              <p:cNvPr id="45" name="ïSḷíḋê"/>
              <p:cNvSpPr/>
              <p:nvPr/>
            </p:nvSpPr>
            <p:spPr>
              <a:xfrm>
                <a:off x="5371847" y="2312243"/>
                <a:ext cx="656438" cy="656442"/>
              </a:xfrm>
              <a:prstGeom prst="ellipse">
                <a:avLst/>
              </a:prstGeom>
              <a:gradFill>
                <a:gsLst>
                  <a:gs pos="0">
                    <a:srgbClr val="6B91F5"/>
                  </a:gs>
                  <a:gs pos="100000">
                    <a:srgbClr val="5FCCFF"/>
                  </a:gs>
                </a:gsLst>
                <a:lin ang="0" scaled="1"/>
              </a:grad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46" name="îśľïḑé"/>
              <p:cNvSpPr/>
              <p:nvPr/>
            </p:nvSpPr>
            <p:spPr bwMode="auto">
              <a:xfrm>
                <a:off x="5532706" y="2519691"/>
                <a:ext cx="334720" cy="241545"/>
              </a:xfrm>
              <a:custGeom>
                <a:avLst/>
                <a:gdLst>
                  <a:gd name="connsiteX0" fmla="*/ 91000 w 605879"/>
                  <a:gd name="connsiteY0" fmla="*/ 173662 h 437224"/>
                  <a:gd name="connsiteX1" fmla="*/ 331193 w 605879"/>
                  <a:gd name="connsiteY1" fmla="*/ 173662 h 437224"/>
                  <a:gd name="connsiteX2" fmla="*/ 342454 w 605879"/>
                  <a:gd name="connsiteY2" fmla="*/ 184882 h 437224"/>
                  <a:gd name="connsiteX3" fmla="*/ 331193 w 605879"/>
                  <a:gd name="connsiteY3" fmla="*/ 196102 h 437224"/>
                  <a:gd name="connsiteX4" fmla="*/ 91000 w 605879"/>
                  <a:gd name="connsiteY4" fmla="*/ 196102 h 437224"/>
                  <a:gd name="connsiteX5" fmla="*/ 79739 w 605879"/>
                  <a:gd name="connsiteY5" fmla="*/ 184882 h 437224"/>
                  <a:gd name="connsiteX6" fmla="*/ 91000 w 605879"/>
                  <a:gd name="connsiteY6" fmla="*/ 173662 h 437224"/>
                  <a:gd name="connsiteX7" fmla="*/ 421630 w 605879"/>
                  <a:gd name="connsiteY7" fmla="*/ 131441 h 437224"/>
                  <a:gd name="connsiteX8" fmla="*/ 423552 w 605879"/>
                  <a:gd name="connsiteY8" fmla="*/ 152274 h 437224"/>
                  <a:gd name="connsiteX9" fmla="*/ 275961 w 605879"/>
                  <a:gd name="connsiteY9" fmla="*/ 300986 h 437224"/>
                  <a:gd name="connsiteX10" fmla="*/ 408175 w 605879"/>
                  <a:gd name="connsiteY10" fmla="*/ 358277 h 437224"/>
                  <a:gd name="connsiteX11" fmla="*/ 418060 w 605879"/>
                  <a:gd name="connsiteY11" fmla="*/ 365267 h 437224"/>
                  <a:gd name="connsiteX12" fmla="*/ 488218 w 605879"/>
                  <a:gd name="connsiteY12" fmla="*/ 410360 h 437224"/>
                  <a:gd name="connsiteX13" fmla="*/ 474214 w 605879"/>
                  <a:gd name="connsiteY13" fmla="*/ 363348 h 437224"/>
                  <a:gd name="connsiteX14" fmla="*/ 482039 w 605879"/>
                  <a:gd name="connsiteY14" fmla="*/ 349916 h 437224"/>
                  <a:gd name="connsiteX15" fmla="*/ 583363 w 605879"/>
                  <a:gd name="connsiteY15" fmla="*/ 244928 h 437224"/>
                  <a:gd name="connsiteX16" fmla="*/ 421630 w 605879"/>
                  <a:gd name="connsiteY16" fmla="*/ 131441 h 437224"/>
                  <a:gd name="connsiteX17" fmla="*/ 75898 w 605879"/>
                  <a:gd name="connsiteY17" fmla="*/ 120173 h 437224"/>
                  <a:gd name="connsiteX18" fmla="*/ 340509 w 605879"/>
                  <a:gd name="connsiteY18" fmla="*/ 120173 h 437224"/>
                  <a:gd name="connsiteX19" fmla="*/ 351769 w 605879"/>
                  <a:gd name="connsiteY19" fmla="*/ 131428 h 437224"/>
                  <a:gd name="connsiteX20" fmla="*/ 340509 w 605879"/>
                  <a:gd name="connsiteY20" fmla="*/ 142683 h 437224"/>
                  <a:gd name="connsiteX21" fmla="*/ 75898 w 605879"/>
                  <a:gd name="connsiteY21" fmla="*/ 142683 h 437224"/>
                  <a:gd name="connsiteX22" fmla="*/ 64638 w 605879"/>
                  <a:gd name="connsiteY22" fmla="*/ 131428 h 437224"/>
                  <a:gd name="connsiteX23" fmla="*/ 75898 w 605879"/>
                  <a:gd name="connsiteY23" fmla="*/ 120173 h 437224"/>
                  <a:gd name="connsiteX24" fmla="*/ 210609 w 605879"/>
                  <a:gd name="connsiteY24" fmla="*/ 22478 h 437224"/>
                  <a:gd name="connsiteX25" fmla="*/ 22516 w 605879"/>
                  <a:gd name="connsiteY25" fmla="*/ 153508 h 437224"/>
                  <a:gd name="connsiteX26" fmla="*/ 139216 w 605879"/>
                  <a:gd name="connsiteY26" fmla="*/ 274807 h 437224"/>
                  <a:gd name="connsiteX27" fmla="*/ 147042 w 605879"/>
                  <a:gd name="connsiteY27" fmla="*/ 288102 h 437224"/>
                  <a:gd name="connsiteX28" fmla="*/ 130017 w 605879"/>
                  <a:gd name="connsiteY28" fmla="*/ 344297 h 437224"/>
                  <a:gd name="connsiteX29" fmla="*/ 214041 w 605879"/>
                  <a:gd name="connsiteY29" fmla="*/ 291254 h 437224"/>
                  <a:gd name="connsiteX30" fmla="*/ 223927 w 605879"/>
                  <a:gd name="connsiteY30" fmla="*/ 284264 h 437224"/>
                  <a:gd name="connsiteX31" fmla="*/ 398839 w 605879"/>
                  <a:gd name="connsiteY31" fmla="*/ 152960 h 437224"/>
                  <a:gd name="connsiteX32" fmla="*/ 369596 w 605879"/>
                  <a:gd name="connsiteY32" fmla="*/ 80592 h 437224"/>
                  <a:gd name="connsiteX33" fmla="*/ 210609 w 605879"/>
                  <a:gd name="connsiteY33" fmla="*/ 22478 h 437224"/>
                  <a:gd name="connsiteX34" fmla="*/ 210609 w 605879"/>
                  <a:gd name="connsiteY34" fmla="*/ 0 h 437224"/>
                  <a:gd name="connsiteX35" fmla="*/ 385796 w 605879"/>
                  <a:gd name="connsiteY35" fmla="*/ 64967 h 437224"/>
                  <a:gd name="connsiteX36" fmla="*/ 414079 w 605879"/>
                  <a:gd name="connsiteY36" fmla="*/ 109100 h 437224"/>
                  <a:gd name="connsiteX37" fmla="*/ 419845 w 605879"/>
                  <a:gd name="connsiteY37" fmla="*/ 108963 h 437224"/>
                  <a:gd name="connsiteX38" fmla="*/ 605879 w 605879"/>
                  <a:gd name="connsiteY38" fmla="*/ 244928 h 437224"/>
                  <a:gd name="connsiteX39" fmla="*/ 498515 w 605879"/>
                  <a:gd name="connsiteY39" fmla="*/ 368420 h 437224"/>
                  <a:gd name="connsiteX40" fmla="*/ 516088 w 605879"/>
                  <a:gd name="connsiteY40" fmla="*/ 414609 h 437224"/>
                  <a:gd name="connsiteX41" fmla="*/ 522953 w 605879"/>
                  <a:gd name="connsiteY41" fmla="*/ 428178 h 437224"/>
                  <a:gd name="connsiteX42" fmla="*/ 510185 w 605879"/>
                  <a:gd name="connsiteY42" fmla="*/ 437224 h 437224"/>
                  <a:gd name="connsiteX43" fmla="*/ 400487 w 605879"/>
                  <a:gd name="connsiteY43" fmla="*/ 380344 h 437224"/>
                  <a:gd name="connsiteX44" fmla="*/ 250836 w 605879"/>
                  <a:gd name="connsiteY44" fmla="*/ 304275 h 437224"/>
                  <a:gd name="connsiteX45" fmla="*/ 231752 w 605879"/>
                  <a:gd name="connsiteY45" fmla="*/ 306331 h 437224"/>
                  <a:gd name="connsiteX46" fmla="*/ 107639 w 605879"/>
                  <a:gd name="connsiteY46" fmla="*/ 371161 h 437224"/>
                  <a:gd name="connsiteX47" fmla="*/ 94596 w 605879"/>
                  <a:gd name="connsiteY47" fmla="*/ 361978 h 437224"/>
                  <a:gd name="connsiteX48" fmla="*/ 102009 w 605879"/>
                  <a:gd name="connsiteY48" fmla="*/ 348135 h 437224"/>
                  <a:gd name="connsiteX49" fmla="*/ 122741 w 605879"/>
                  <a:gd name="connsiteY49" fmla="*/ 293173 h 437224"/>
                  <a:gd name="connsiteX50" fmla="*/ 0 w 605879"/>
                  <a:gd name="connsiteY50" fmla="*/ 153508 h 437224"/>
                  <a:gd name="connsiteX51" fmla="*/ 210609 w 605879"/>
                  <a:gd name="connsiteY51" fmla="*/ 0 h 43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879" h="437224">
                    <a:moveTo>
                      <a:pt x="91000" y="173662"/>
                    </a:moveTo>
                    <a:lnTo>
                      <a:pt x="331193" y="173662"/>
                    </a:lnTo>
                    <a:cubicBezTo>
                      <a:pt x="337373" y="173662"/>
                      <a:pt x="342454" y="178725"/>
                      <a:pt x="342454" y="184882"/>
                    </a:cubicBezTo>
                    <a:cubicBezTo>
                      <a:pt x="342454" y="191040"/>
                      <a:pt x="337373" y="196102"/>
                      <a:pt x="331193" y="196102"/>
                    </a:cubicBezTo>
                    <a:lnTo>
                      <a:pt x="91000" y="196102"/>
                    </a:lnTo>
                    <a:cubicBezTo>
                      <a:pt x="84683" y="196102"/>
                      <a:pt x="79739" y="191040"/>
                      <a:pt x="79739" y="184882"/>
                    </a:cubicBezTo>
                    <a:cubicBezTo>
                      <a:pt x="79739" y="178725"/>
                      <a:pt x="84683" y="173662"/>
                      <a:pt x="91000" y="173662"/>
                    </a:cubicBezTo>
                    <a:close/>
                    <a:moveTo>
                      <a:pt x="421630" y="131441"/>
                    </a:moveTo>
                    <a:cubicBezTo>
                      <a:pt x="423003" y="138294"/>
                      <a:pt x="423552" y="145284"/>
                      <a:pt x="423552" y="152274"/>
                    </a:cubicBezTo>
                    <a:cubicBezTo>
                      <a:pt x="423552" y="220668"/>
                      <a:pt x="362456" y="281249"/>
                      <a:pt x="275961" y="300986"/>
                    </a:cubicBezTo>
                    <a:cubicBezTo>
                      <a:pt x="302047" y="334017"/>
                      <a:pt x="350924" y="355536"/>
                      <a:pt x="408175" y="358277"/>
                    </a:cubicBezTo>
                    <a:cubicBezTo>
                      <a:pt x="412569" y="358551"/>
                      <a:pt x="416413" y="361293"/>
                      <a:pt x="418060" y="365267"/>
                    </a:cubicBezTo>
                    <a:cubicBezTo>
                      <a:pt x="427259" y="388019"/>
                      <a:pt x="463505" y="403370"/>
                      <a:pt x="488218" y="410360"/>
                    </a:cubicBezTo>
                    <a:cubicBezTo>
                      <a:pt x="483962" y="399944"/>
                      <a:pt x="479156" y="385004"/>
                      <a:pt x="474214" y="363348"/>
                    </a:cubicBezTo>
                    <a:cubicBezTo>
                      <a:pt x="472841" y="357455"/>
                      <a:pt x="476273" y="351698"/>
                      <a:pt x="482039" y="349916"/>
                    </a:cubicBezTo>
                    <a:cubicBezTo>
                      <a:pt x="543685" y="332236"/>
                      <a:pt x="583500" y="290980"/>
                      <a:pt x="583363" y="244928"/>
                    </a:cubicBezTo>
                    <a:cubicBezTo>
                      <a:pt x="583363" y="182839"/>
                      <a:pt x="511009" y="132126"/>
                      <a:pt x="421630" y="131441"/>
                    </a:cubicBezTo>
                    <a:close/>
                    <a:moveTo>
                      <a:pt x="75898" y="120173"/>
                    </a:moveTo>
                    <a:lnTo>
                      <a:pt x="340509" y="120173"/>
                    </a:lnTo>
                    <a:cubicBezTo>
                      <a:pt x="346826" y="120173"/>
                      <a:pt x="351769" y="125114"/>
                      <a:pt x="351769" y="131428"/>
                    </a:cubicBezTo>
                    <a:cubicBezTo>
                      <a:pt x="351769" y="137604"/>
                      <a:pt x="346826" y="142683"/>
                      <a:pt x="340509" y="142683"/>
                    </a:cubicBezTo>
                    <a:lnTo>
                      <a:pt x="75898" y="142683"/>
                    </a:lnTo>
                    <a:cubicBezTo>
                      <a:pt x="69719" y="142683"/>
                      <a:pt x="64638" y="137604"/>
                      <a:pt x="64638" y="131428"/>
                    </a:cubicBezTo>
                    <a:cubicBezTo>
                      <a:pt x="64638" y="125114"/>
                      <a:pt x="69719" y="120173"/>
                      <a:pt x="75898" y="120173"/>
                    </a:cubicBezTo>
                    <a:close/>
                    <a:moveTo>
                      <a:pt x="210609" y="22478"/>
                    </a:moveTo>
                    <a:cubicBezTo>
                      <a:pt x="106952" y="22478"/>
                      <a:pt x="22516" y="81277"/>
                      <a:pt x="22516" y="153508"/>
                    </a:cubicBezTo>
                    <a:cubicBezTo>
                      <a:pt x="22516" y="206688"/>
                      <a:pt x="68372" y="254385"/>
                      <a:pt x="139216" y="274807"/>
                    </a:cubicBezTo>
                    <a:cubicBezTo>
                      <a:pt x="144983" y="276452"/>
                      <a:pt x="148415" y="282208"/>
                      <a:pt x="147042" y="288102"/>
                    </a:cubicBezTo>
                    <a:cubicBezTo>
                      <a:pt x="140864" y="314966"/>
                      <a:pt x="135097" y="332647"/>
                      <a:pt x="130017" y="344297"/>
                    </a:cubicBezTo>
                    <a:cubicBezTo>
                      <a:pt x="158437" y="336622"/>
                      <a:pt x="203058" y="318667"/>
                      <a:pt x="214041" y="291254"/>
                    </a:cubicBezTo>
                    <a:cubicBezTo>
                      <a:pt x="215689" y="287280"/>
                      <a:pt x="219533" y="284538"/>
                      <a:pt x="223927" y="284264"/>
                    </a:cubicBezTo>
                    <a:cubicBezTo>
                      <a:pt x="320170" y="279604"/>
                      <a:pt x="395407" y="223135"/>
                      <a:pt x="398839" y="152960"/>
                    </a:cubicBezTo>
                    <a:cubicBezTo>
                      <a:pt x="400075" y="126918"/>
                      <a:pt x="389915" y="101836"/>
                      <a:pt x="369596" y="80592"/>
                    </a:cubicBezTo>
                    <a:cubicBezTo>
                      <a:pt x="334860" y="44133"/>
                      <a:pt x="275412" y="22478"/>
                      <a:pt x="210609" y="22478"/>
                    </a:cubicBezTo>
                    <a:close/>
                    <a:moveTo>
                      <a:pt x="210609" y="0"/>
                    </a:moveTo>
                    <a:cubicBezTo>
                      <a:pt x="281453" y="0"/>
                      <a:pt x="346942" y="24260"/>
                      <a:pt x="385796" y="64967"/>
                    </a:cubicBezTo>
                    <a:cubicBezTo>
                      <a:pt x="398702" y="78536"/>
                      <a:pt x="408175" y="93338"/>
                      <a:pt x="414079" y="109100"/>
                    </a:cubicBezTo>
                    <a:cubicBezTo>
                      <a:pt x="416001" y="108963"/>
                      <a:pt x="417923" y="108963"/>
                      <a:pt x="419845" y="108963"/>
                    </a:cubicBezTo>
                    <a:cubicBezTo>
                      <a:pt x="522404" y="108963"/>
                      <a:pt x="606016" y="169955"/>
                      <a:pt x="605879" y="244928"/>
                    </a:cubicBezTo>
                    <a:cubicBezTo>
                      <a:pt x="605879" y="298519"/>
                      <a:pt x="564141" y="346079"/>
                      <a:pt x="498515" y="368420"/>
                    </a:cubicBezTo>
                    <a:cubicBezTo>
                      <a:pt x="506066" y="398025"/>
                      <a:pt x="512931" y="412279"/>
                      <a:pt x="516088" y="414609"/>
                    </a:cubicBezTo>
                    <a:cubicBezTo>
                      <a:pt x="524601" y="418858"/>
                      <a:pt x="523228" y="426671"/>
                      <a:pt x="522953" y="428178"/>
                    </a:cubicBezTo>
                    <a:cubicBezTo>
                      <a:pt x="522541" y="429686"/>
                      <a:pt x="520207" y="437224"/>
                      <a:pt x="510185" y="437224"/>
                    </a:cubicBezTo>
                    <a:cubicBezTo>
                      <a:pt x="497828" y="437224"/>
                      <a:pt x="423689" y="421325"/>
                      <a:pt x="400487" y="380344"/>
                    </a:cubicBezTo>
                    <a:cubicBezTo>
                      <a:pt x="333899" y="375410"/>
                      <a:pt x="277746" y="346764"/>
                      <a:pt x="250836" y="304275"/>
                    </a:cubicBezTo>
                    <a:cubicBezTo>
                      <a:pt x="244521" y="305098"/>
                      <a:pt x="238205" y="305783"/>
                      <a:pt x="231752" y="306331"/>
                    </a:cubicBezTo>
                    <a:cubicBezTo>
                      <a:pt x="206216" y="353069"/>
                      <a:pt x="121643" y="371161"/>
                      <a:pt x="107639" y="371161"/>
                    </a:cubicBezTo>
                    <a:cubicBezTo>
                      <a:pt x="97616" y="371161"/>
                      <a:pt x="95145" y="364171"/>
                      <a:pt x="94596" y="361978"/>
                    </a:cubicBezTo>
                    <a:cubicBezTo>
                      <a:pt x="94184" y="360470"/>
                      <a:pt x="92948" y="352658"/>
                      <a:pt x="102009" y="348135"/>
                    </a:cubicBezTo>
                    <a:cubicBezTo>
                      <a:pt x="105030" y="345942"/>
                      <a:pt x="113130" y="331550"/>
                      <a:pt x="122741" y="293173"/>
                    </a:cubicBezTo>
                    <a:cubicBezTo>
                      <a:pt x="47778" y="268228"/>
                      <a:pt x="0" y="214226"/>
                      <a:pt x="0" y="153508"/>
                    </a:cubicBezTo>
                    <a:cubicBezTo>
                      <a:pt x="0" y="68804"/>
                      <a:pt x="94458" y="0"/>
                      <a:pt x="210609" y="0"/>
                    </a:cubicBez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7200" dirty="0"/>
              </a:p>
            </p:txBody>
          </p:sp>
        </p:grpSp>
        <p:sp>
          <p:nvSpPr>
            <p:cNvPr id="40" name="îṧļîḓé"/>
            <p:cNvSpPr/>
            <p:nvPr/>
          </p:nvSpPr>
          <p:spPr>
            <a:xfrm>
              <a:off x="4488645" y="4248265"/>
              <a:ext cx="656438" cy="656442"/>
            </a:xfrm>
            <a:prstGeom prst="ellipse">
              <a:avLst/>
            </a:prstGeom>
            <a:gradFill>
              <a:gsLst>
                <a:gs pos="0">
                  <a:srgbClr val="FB6DB1"/>
                </a:gs>
                <a:gs pos="100000">
                  <a:srgbClr val="FF7270"/>
                </a:gs>
              </a:gsLst>
              <a:lin ang="0" scaled="1"/>
            </a:grad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41" name="íşḷiḋe"/>
            <p:cNvSpPr/>
            <p:nvPr/>
          </p:nvSpPr>
          <p:spPr bwMode="auto">
            <a:xfrm>
              <a:off x="4649504" y="4462282"/>
              <a:ext cx="334722" cy="228408"/>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82270 w 607639"/>
                <a:gd name="connsiteY14" fmla="*/ 262926 h 414642"/>
                <a:gd name="connsiteX15" fmla="*/ 192432 w 607639"/>
                <a:gd name="connsiteY15" fmla="*/ 262926 h 414642"/>
                <a:gd name="connsiteX16" fmla="*/ 202593 w 607639"/>
                <a:gd name="connsiteY16" fmla="*/ 273052 h 414642"/>
                <a:gd name="connsiteX17" fmla="*/ 192432 w 607639"/>
                <a:gd name="connsiteY17" fmla="*/ 283178 h 414642"/>
                <a:gd name="connsiteX18" fmla="*/ 182270 w 607639"/>
                <a:gd name="connsiteY18" fmla="*/ 283178 h 414642"/>
                <a:gd name="connsiteX19" fmla="*/ 172109 w 607639"/>
                <a:gd name="connsiteY19" fmla="*/ 273052 h 414642"/>
                <a:gd name="connsiteX20" fmla="*/ 182270 w 607639"/>
                <a:gd name="connsiteY20" fmla="*/ 262926 h 414642"/>
                <a:gd name="connsiteX21" fmla="*/ 91153 w 607639"/>
                <a:gd name="connsiteY21" fmla="*/ 262926 h 414642"/>
                <a:gd name="connsiteX22" fmla="*/ 141783 w 607639"/>
                <a:gd name="connsiteY22" fmla="*/ 262926 h 414642"/>
                <a:gd name="connsiteX23" fmla="*/ 151927 w 607639"/>
                <a:gd name="connsiteY23" fmla="*/ 273052 h 414642"/>
                <a:gd name="connsiteX24" fmla="*/ 141783 w 607639"/>
                <a:gd name="connsiteY24" fmla="*/ 283178 h 414642"/>
                <a:gd name="connsiteX25" fmla="*/ 91153 w 607639"/>
                <a:gd name="connsiteY25" fmla="*/ 283178 h 414642"/>
                <a:gd name="connsiteX26" fmla="*/ 81009 w 607639"/>
                <a:gd name="connsiteY26" fmla="*/ 273052 h 414642"/>
                <a:gd name="connsiteX27" fmla="*/ 91153 w 607639"/>
                <a:gd name="connsiteY27" fmla="*/ 262926 h 414642"/>
                <a:gd name="connsiteX28" fmla="*/ 161988 w 607639"/>
                <a:gd name="connsiteY28" fmla="*/ 222493 h 414642"/>
                <a:gd name="connsiteX29" fmla="*/ 232948 w 607639"/>
                <a:gd name="connsiteY29" fmla="*/ 222493 h 414642"/>
                <a:gd name="connsiteX30" fmla="*/ 243098 w 607639"/>
                <a:gd name="connsiteY30" fmla="*/ 232619 h 414642"/>
                <a:gd name="connsiteX31" fmla="*/ 232948 w 607639"/>
                <a:gd name="connsiteY31" fmla="*/ 242745 h 414642"/>
                <a:gd name="connsiteX32" fmla="*/ 161988 w 607639"/>
                <a:gd name="connsiteY32" fmla="*/ 242745 h 414642"/>
                <a:gd name="connsiteX33" fmla="*/ 151927 w 607639"/>
                <a:gd name="connsiteY33" fmla="*/ 232619 h 414642"/>
                <a:gd name="connsiteX34" fmla="*/ 161988 w 607639"/>
                <a:gd name="connsiteY34" fmla="*/ 222493 h 414642"/>
                <a:gd name="connsiteX35" fmla="*/ 91146 w 607639"/>
                <a:gd name="connsiteY35" fmla="*/ 222493 h 414642"/>
                <a:gd name="connsiteX36" fmla="*/ 121467 w 607639"/>
                <a:gd name="connsiteY36" fmla="*/ 222493 h 414642"/>
                <a:gd name="connsiteX37" fmla="*/ 131604 w 607639"/>
                <a:gd name="connsiteY37" fmla="*/ 232619 h 414642"/>
                <a:gd name="connsiteX38" fmla="*/ 121467 w 607639"/>
                <a:gd name="connsiteY38" fmla="*/ 242745 h 414642"/>
                <a:gd name="connsiteX39" fmla="*/ 91146 w 607639"/>
                <a:gd name="connsiteY39" fmla="*/ 242745 h 414642"/>
                <a:gd name="connsiteX40" fmla="*/ 81009 w 607639"/>
                <a:gd name="connsiteY40" fmla="*/ 232619 h 414642"/>
                <a:gd name="connsiteX41" fmla="*/ 91146 w 607639"/>
                <a:gd name="connsiteY41" fmla="*/ 222493 h 414642"/>
                <a:gd name="connsiteX42" fmla="*/ 182270 w 607639"/>
                <a:gd name="connsiteY42" fmla="*/ 182059 h 414642"/>
                <a:gd name="connsiteX43" fmla="*/ 192432 w 607639"/>
                <a:gd name="connsiteY43" fmla="*/ 182059 h 414642"/>
                <a:gd name="connsiteX44" fmla="*/ 202593 w 607639"/>
                <a:gd name="connsiteY44" fmla="*/ 192195 h 414642"/>
                <a:gd name="connsiteX45" fmla="*/ 192432 w 607639"/>
                <a:gd name="connsiteY45" fmla="*/ 202241 h 414642"/>
                <a:gd name="connsiteX46" fmla="*/ 182270 w 607639"/>
                <a:gd name="connsiteY46" fmla="*/ 202241 h 414642"/>
                <a:gd name="connsiteX47" fmla="*/ 172109 w 607639"/>
                <a:gd name="connsiteY47" fmla="*/ 192195 h 414642"/>
                <a:gd name="connsiteX48" fmla="*/ 182270 w 607639"/>
                <a:gd name="connsiteY48" fmla="*/ 182059 h 414642"/>
                <a:gd name="connsiteX49" fmla="*/ 91153 w 607639"/>
                <a:gd name="connsiteY49" fmla="*/ 182059 h 414642"/>
                <a:gd name="connsiteX50" fmla="*/ 141783 w 607639"/>
                <a:gd name="connsiteY50" fmla="*/ 182059 h 414642"/>
                <a:gd name="connsiteX51" fmla="*/ 151927 w 607639"/>
                <a:gd name="connsiteY51" fmla="*/ 192195 h 414642"/>
                <a:gd name="connsiteX52" fmla="*/ 141783 w 607639"/>
                <a:gd name="connsiteY52" fmla="*/ 202241 h 414642"/>
                <a:gd name="connsiteX53" fmla="*/ 91153 w 607639"/>
                <a:gd name="connsiteY53" fmla="*/ 202241 h 414642"/>
                <a:gd name="connsiteX54" fmla="*/ 81009 w 607639"/>
                <a:gd name="connsiteY54" fmla="*/ 192195 h 414642"/>
                <a:gd name="connsiteX55" fmla="*/ 91153 w 607639"/>
                <a:gd name="connsiteY55" fmla="*/ 182059 h 414642"/>
                <a:gd name="connsiteX56" fmla="*/ 161988 w 607639"/>
                <a:gd name="connsiteY56" fmla="*/ 141625 h 414642"/>
                <a:gd name="connsiteX57" fmla="*/ 232948 w 607639"/>
                <a:gd name="connsiteY57" fmla="*/ 141625 h 414642"/>
                <a:gd name="connsiteX58" fmla="*/ 243098 w 607639"/>
                <a:gd name="connsiteY58" fmla="*/ 151761 h 414642"/>
                <a:gd name="connsiteX59" fmla="*/ 232948 w 607639"/>
                <a:gd name="connsiteY59" fmla="*/ 161807 h 414642"/>
                <a:gd name="connsiteX60" fmla="*/ 161988 w 607639"/>
                <a:gd name="connsiteY60" fmla="*/ 161807 h 414642"/>
                <a:gd name="connsiteX61" fmla="*/ 151927 w 607639"/>
                <a:gd name="connsiteY61" fmla="*/ 151761 h 414642"/>
                <a:gd name="connsiteX62" fmla="*/ 161988 w 607639"/>
                <a:gd name="connsiteY62" fmla="*/ 141625 h 414642"/>
                <a:gd name="connsiteX63" fmla="*/ 91146 w 607639"/>
                <a:gd name="connsiteY63" fmla="*/ 141625 h 414642"/>
                <a:gd name="connsiteX64" fmla="*/ 121467 w 607639"/>
                <a:gd name="connsiteY64" fmla="*/ 141625 h 414642"/>
                <a:gd name="connsiteX65" fmla="*/ 131604 w 607639"/>
                <a:gd name="connsiteY65" fmla="*/ 151761 h 414642"/>
                <a:gd name="connsiteX66" fmla="*/ 121467 w 607639"/>
                <a:gd name="connsiteY66" fmla="*/ 161807 h 414642"/>
                <a:gd name="connsiteX67" fmla="*/ 91146 w 607639"/>
                <a:gd name="connsiteY67" fmla="*/ 161807 h 414642"/>
                <a:gd name="connsiteX68" fmla="*/ 81009 w 607639"/>
                <a:gd name="connsiteY68" fmla="*/ 151761 h 414642"/>
                <a:gd name="connsiteX69" fmla="*/ 91146 w 607639"/>
                <a:gd name="connsiteY69" fmla="*/ 141625 h 414642"/>
                <a:gd name="connsiteX70" fmla="*/ 364566 w 607639"/>
                <a:gd name="connsiteY70" fmla="*/ 102176 h 414642"/>
                <a:gd name="connsiteX71" fmla="*/ 283573 w 607639"/>
                <a:gd name="connsiteY71" fmla="*/ 192194 h 414642"/>
                <a:gd name="connsiteX72" fmla="*/ 374712 w 607639"/>
                <a:gd name="connsiteY72" fmla="*/ 283188 h 414642"/>
                <a:gd name="connsiteX73" fmla="*/ 464783 w 607639"/>
                <a:gd name="connsiteY73" fmla="*/ 202235 h 414642"/>
                <a:gd name="connsiteX74" fmla="*/ 374712 w 607639"/>
                <a:gd name="connsiteY74" fmla="*/ 202235 h 414642"/>
                <a:gd name="connsiteX75" fmla="*/ 364566 w 607639"/>
                <a:gd name="connsiteY75" fmla="*/ 192194 h 414642"/>
                <a:gd name="connsiteX76" fmla="*/ 182270 w 607639"/>
                <a:gd name="connsiteY76" fmla="*/ 101191 h 414642"/>
                <a:gd name="connsiteX77" fmla="*/ 192432 w 607639"/>
                <a:gd name="connsiteY77" fmla="*/ 101191 h 414642"/>
                <a:gd name="connsiteX78" fmla="*/ 202593 w 607639"/>
                <a:gd name="connsiteY78" fmla="*/ 111238 h 414642"/>
                <a:gd name="connsiteX79" fmla="*/ 192432 w 607639"/>
                <a:gd name="connsiteY79" fmla="*/ 121373 h 414642"/>
                <a:gd name="connsiteX80" fmla="*/ 182270 w 607639"/>
                <a:gd name="connsiteY80" fmla="*/ 121373 h 414642"/>
                <a:gd name="connsiteX81" fmla="*/ 172109 w 607639"/>
                <a:gd name="connsiteY81" fmla="*/ 111238 h 414642"/>
                <a:gd name="connsiteX82" fmla="*/ 182270 w 607639"/>
                <a:gd name="connsiteY82" fmla="*/ 101191 h 414642"/>
                <a:gd name="connsiteX83" fmla="*/ 91153 w 607639"/>
                <a:gd name="connsiteY83" fmla="*/ 101191 h 414642"/>
                <a:gd name="connsiteX84" fmla="*/ 141783 w 607639"/>
                <a:gd name="connsiteY84" fmla="*/ 101191 h 414642"/>
                <a:gd name="connsiteX85" fmla="*/ 151927 w 607639"/>
                <a:gd name="connsiteY85" fmla="*/ 111238 h 414642"/>
                <a:gd name="connsiteX86" fmla="*/ 141783 w 607639"/>
                <a:gd name="connsiteY86" fmla="*/ 121373 h 414642"/>
                <a:gd name="connsiteX87" fmla="*/ 91153 w 607639"/>
                <a:gd name="connsiteY87" fmla="*/ 121373 h 414642"/>
                <a:gd name="connsiteX88" fmla="*/ 81009 w 607639"/>
                <a:gd name="connsiteY88" fmla="*/ 111238 h 414642"/>
                <a:gd name="connsiteX89" fmla="*/ 91153 w 607639"/>
                <a:gd name="connsiteY89" fmla="*/ 101191 h 414642"/>
                <a:gd name="connsiteX90" fmla="*/ 374712 w 607639"/>
                <a:gd name="connsiteY90" fmla="*/ 80938 h 414642"/>
                <a:gd name="connsiteX91" fmla="*/ 384858 w 607639"/>
                <a:gd name="connsiteY91" fmla="*/ 91068 h 414642"/>
                <a:gd name="connsiteX92" fmla="*/ 384858 w 607639"/>
                <a:gd name="connsiteY92" fmla="*/ 182063 h 414642"/>
                <a:gd name="connsiteX93" fmla="*/ 475998 w 607639"/>
                <a:gd name="connsiteY93" fmla="*/ 182063 h 414642"/>
                <a:gd name="connsiteX94" fmla="*/ 486055 w 607639"/>
                <a:gd name="connsiteY94" fmla="*/ 192194 h 414642"/>
                <a:gd name="connsiteX95" fmla="*/ 374712 w 607639"/>
                <a:gd name="connsiteY95" fmla="*/ 303360 h 414642"/>
                <a:gd name="connsiteX96" fmla="*/ 263280 w 607639"/>
                <a:gd name="connsiteY96" fmla="*/ 192194 h 414642"/>
                <a:gd name="connsiteX97" fmla="*/ 374712 w 607639"/>
                <a:gd name="connsiteY97" fmla="*/ 80938 h 414642"/>
                <a:gd name="connsiteX98" fmla="*/ 425343 w 607639"/>
                <a:gd name="connsiteY98" fmla="*/ 61744 h 414642"/>
                <a:gd name="connsiteX99" fmla="*/ 425343 w 607639"/>
                <a:gd name="connsiteY99" fmla="*/ 141635 h 414642"/>
                <a:gd name="connsiteX100" fmla="*/ 505373 w 607639"/>
                <a:gd name="connsiteY100" fmla="*/ 141635 h 414642"/>
                <a:gd name="connsiteX101" fmla="*/ 425343 w 607639"/>
                <a:gd name="connsiteY101" fmla="*/ 61744 h 414642"/>
                <a:gd name="connsiteX102" fmla="*/ 161988 w 607639"/>
                <a:gd name="connsiteY102" fmla="*/ 60757 h 414642"/>
                <a:gd name="connsiteX103" fmla="*/ 232948 w 607639"/>
                <a:gd name="connsiteY103" fmla="*/ 60757 h 414642"/>
                <a:gd name="connsiteX104" fmla="*/ 243098 w 607639"/>
                <a:gd name="connsiteY104" fmla="*/ 70804 h 414642"/>
                <a:gd name="connsiteX105" fmla="*/ 232948 w 607639"/>
                <a:gd name="connsiteY105" fmla="*/ 80939 h 414642"/>
                <a:gd name="connsiteX106" fmla="*/ 161988 w 607639"/>
                <a:gd name="connsiteY106" fmla="*/ 80939 h 414642"/>
                <a:gd name="connsiteX107" fmla="*/ 151927 w 607639"/>
                <a:gd name="connsiteY107" fmla="*/ 70804 h 414642"/>
                <a:gd name="connsiteX108" fmla="*/ 161988 w 607639"/>
                <a:gd name="connsiteY108" fmla="*/ 60757 h 414642"/>
                <a:gd name="connsiteX109" fmla="*/ 91146 w 607639"/>
                <a:gd name="connsiteY109" fmla="*/ 60757 h 414642"/>
                <a:gd name="connsiteX110" fmla="*/ 121467 w 607639"/>
                <a:gd name="connsiteY110" fmla="*/ 60757 h 414642"/>
                <a:gd name="connsiteX111" fmla="*/ 131604 w 607639"/>
                <a:gd name="connsiteY111" fmla="*/ 70804 h 414642"/>
                <a:gd name="connsiteX112" fmla="*/ 121467 w 607639"/>
                <a:gd name="connsiteY112" fmla="*/ 80939 h 414642"/>
                <a:gd name="connsiteX113" fmla="*/ 91146 w 607639"/>
                <a:gd name="connsiteY113" fmla="*/ 80939 h 414642"/>
                <a:gd name="connsiteX114" fmla="*/ 81009 w 607639"/>
                <a:gd name="connsiteY114" fmla="*/ 70804 h 414642"/>
                <a:gd name="connsiteX115" fmla="*/ 91146 w 607639"/>
                <a:gd name="connsiteY115" fmla="*/ 60757 h 414642"/>
                <a:gd name="connsiteX116" fmla="*/ 415194 w 607639"/>
                <a:gd name="connsiteY116" fmla="*/ 40505 h 414642"/>
                <a:gd name="connsiteX117" fmla="*/ 526560 w 607639"/>
                <a:gd name="connsiteY117" fmla="*/ 151765 h 414642"/>
                <a:gd name="connsiteX118" fmla="*/ 516501 w 607639"/>
                <a:gd name="connsiteY118" fmla="*/ 161807 h 414642"/>
                <a:gd name="connsiteX119" fmla="*/ 415194 w 607639"/>
                <a:gd name="connsiteY119" fmla="*/ 161807 h 414642"/>
                <a:gd name="connsiteX120" fmla="*/ 405046 w 607639"/>
                <a:gd name="connsiteY120" fmla="*/ 151765 h 414642"/>
                <a:gd name="connsiteX121" fmla="*/ 405046 w 607639"/>
                <a:gd name="connsiteY121" fmla="*/ 50636 h 414642"/>
                <a:gd name="connsiteX122" fmla="*/ 415194 w 607639"/>
                <a:gd name="connsiteY122" fmla="*/ 40505 h 414642"/>
                <a:gd name="connsiteX123" fmla="*/ 70848 w 607639"/>
                <a:gd name="connsiteY123" fmla="*/ 20177 h 414642"/>
                <a:gd name="connsiteX124" fmla="*/ 60791 w 607639"/>
                <a:gd name="connsiteY124" fmla="*/ 30309 h 414642"/>
                <a:gd name="connsiteX125" fmla="*/ 60791 w 607639"/>
                <a:gd name="connsiteY125" fmla="*/ 343802 h 414642"/>
                <a:gd name="connsiteX126" fmla="*/ 222780 w 607639"/>
                <a:gd name="connsiteY126" fmla="*/ 343802 h 414642"/>
                <a:gd name="connsiteX127" fmla="*/ 232927 w 607639"/>
                <a:gd name="connsiteY127" fmla="*/ 353935 h 414642"/>
                <a:gd name="connsiteX128" fmla="*/ 232927 w 607639"/>
                <a:gd name="connsiteY128" fmla="*/ 364067 h 414642"/>
                <a:gd name="connsiteX129" fmla="*/ 374712 w 607639"/>
                <a:gd name="connsiteY129" fmla="*/ 364067 h 414642"/>
                <a:gd name="connsiteX130" fmla="*/ 374712 w 607639"/>
                <a:gd name="connsiteY130" fmla="*/ 353935 h 414642"/>
                <a:gd name="connsiteX131" fmla="*/ 384859 w 607639"/>
                <a:gd name="connsiteY131" fmla="*/ 343802 h 414642"/>
                <a:gd name="connsiteX132" fmla="*/ 546848 w 607639"/>
                <a:gd name="connsiteY132" fmla="*/ 343802 h 414642"/>
                <a:gd name="connsiteX133" fmla="*/ 546848 w 607639"/>
                <a:gd name="connsiteY133" fmla="*/ 30309 h 414642"/>
                <a:gd name="connsiteX134" fmla="*/ 536702 w 607639"/>
                <a:gd name="connsiteY134" fmla="*/ 20177 h 414642"/>
                <a:gd name="connsiteX135" fmla="*/ 70848 w 607639"/>
                <a:gd name="connsiteY135" fmla="*/ 0 h 414642"/>
                <a:gd name="connsiteX136" fmla="*/ 536702 w 607639"/>
                <a:gd name="connsiteY136" fmla="*/ 0 h 414642"/>
                <a:gd name="connsiteX137" fmla="*/ 567142 w 607639"/>
                <a:gd name="connsiteY137" fmla="*/ 30309 h 414642"/>
                <a:gd name="connsiteX138" fmla="*/ 567142 w 607639"/>
                <a:gd name="connsiteY138" fmla="*/ 343802 h 414642"/>
                <a:gd name="connsiteX139" fmla="*/ 597492 w 607639"/>
                <a:gd name="connsiteY139" fmla="*/ 343802 h 414642"/>
                <a:gd name="connsiteX140" fmla="*/ 607639 w 607639"/>
                <a:gd name="connsiteY140" fmla="*/ 353935 h 414642"/>
                <a:gd name="connsiteX141" fmla="*/ 607639 w 607639"/>
                <a:gd name="connsiteY141" fmla="*/ 384244 h 414642"/>
                <a:gd name="connsiteX142" fmla="*/ 577199 w 607639"/>
                <a:gd name="connsiteY142" fmla="*/ 414642 h 414642"/>
                <a:gd name="connsiteX143" fmla="*/ 30351 w 607639"/>
                <a:gd name="connsiteY143" fmla="*/ 414642 h 414642"/>
                <a:gd name="connsiteX144" fmla="*/ 0 w 607639"/>
                <a:gd name="connsiteY144" fmla="*/ 384244 h 414642"/>
                <a:gd name="connsiteX145" fmla="*/ 0 w 607639"/>
                <a:gd name="connsiteY145" fmla="*/ 353935 h 414642"/>
                <a:gd name="connsiteX146" fmla="*/ 10147 w 607639"/>
                <a:gd name="connsiteY146" fmla="*/ 343802 h 414642"/>
                <a:gd name="connsiteX147" fmla="*/ 40497 w 607639"/>
                <a:gd name="connsiteY147" fmla="*/ 343802 h 414642"/>
                <a:gd name="connsiteX148" fmla="*/ 40497 w 607639"/>
                <a:gd name="connsiteY148" fmla="*/ 30309 h 414642"/>
                <a:gd name="connsiteX149" fmla="*/ 70848 w 607639"/>
                <a:gd name="connsiteY149"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607639" h="414642">
                  <a:moveTo>
                    <a:pt x="20293" y="364067"/>
                  </a:moveTo>
                  <a:lnTo>
                    <a:pt x="20293" y="384244"/>
                  </a:lnTo>
                  <a:cubicBezTo>
                    <a:pt x="20293" y="390377"/>
                    <a:pt x="24299"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82270" y="262926"/>
                  </a:moveTo>
                  <a:lnTo>
                    <a:pt x="192432" y="262926"/>
                  </a:lnTo>
                  <a:cubicBezTo>
                    <a:pt x="198493" y="262926"/>
                    <a:pt x="202593" y="267012"/>
                    <a:pt x="202593" y="273052"/>
                  </a:cubicBezTo>
                  <a:cubicBezTo>
                    <a:pt x="202593" y="279092"/>
                    <a:pt x="198493" y="283178"/>
                    <a:pt x="192432" y="283178"/>
                  </a:cubicBezTo>
                  <a:lnTo>
                    <a:pt x="182270" y="283178"/>
                  </a:lnTo>
                  <a:cubicBezTo>
                    <a:pt x="176209" y="283178"/>
                    <a:pt x="172109" y="279092"/>
                    <a:pt x="172109" y="273052"/>
                  </a:cubicBezTo>
                  <a:cubicBezTo>
                    <a:pt x="172109" y="267012"/>
                    <a:pt x="176209" y="262926"/>
                    <a:pt x="182270" y="262926"/>
                  </a:cubicBezTo>
                  <a:close/>
                  <a:moveTo>
                    <a:pt x="91153" y="262926"/>
                  </a:moveTo>
                  <a:lnTo>
                    <a:pt x="141783" y="262926"/>
                  </a:lnTo>
                  <a:cubicBezTo>
                    <a:pt x="147834" y="262926"/>
                    <a:pt x="151927" y="267012"/>
                    <a:pt x="151927" y="273052"/>
                  </a:cubicBezTo>
                  <a:cubicBezTo>
                    <a:pt x="151927" y="279092"/>
                    <a:pt x="147834" y="283178"/>
                    <a:pt x="141783" y="283178"/>
                  </a:cubicBezTo>
                  <a:lnTo>
                    <a:pt x="91153" y="283178"/>
                  </a:lnTo>
                  <a:cubicBezTo>
                    <a:pt x="85102" y="283178"/>
                    <a:pt x="81009" y="279092"/>
                    <a:pt x="81009" y="273052"/>
                  </a:cubicBezTo>
                  <a:cubicBezTo>
                    <a:pt x="81009" y="267012"/>
                    <a:pt x="85102" y="262926"/>
                    <a:pt x="91153" y="262926"/>
                  </a:cubicBezTo>
                  <a:close/>
                  <a:moveTo>
                    <a:pt x="161988" y="222493"/>
                  </a:moveTo>
                  <a:lnTo>
                    <a:pt x="232948" y="222493"/>
                  </a:lnTo>
                  <a:cubicBezTo>
                    <a:pt x="239002" y="222493"/>
                    <a:pt x="243098" y="226579"/>
                    <a:pt x="243098" y="232619"/>
                  </a:cubicBezTo>
                  <a:cubicBezTo>
                    <a:pt x="243098" y="238659"/>
                    <a:pt x="239002" y="242745"/>
                    <a:pt x="232948" y="242745"/>
                  </a:cubicBezTo>
                  <a:lnTo>
                    <a:pt x="161988" y="242745"/>
                  </a:lnTo>
                  <a:cubicBezTo>
                    <a:pt x="155934" y="242745"/>
                    <a:pt x="151927" y="238659"/>
                    <a:pt x="151927" y="232619"/>
                  </a:cubicBezTo>
                  <a:cubicBezTo>
                    <a:pt x="151927" y="226579"/>
                    <a:pt x="155934" y="222493"/>
                    <a:pt x="161988" y="222493"/>
                  </a:cubicBezTo>
                  <a:close/>
                  <a:moveTo>
                    <a:pt x="91146" y="222493"/>
                  </a:moveTo>
                  <a:lnTo>
                    <a:pt x="121467" y="222493"/>
                  </a:lnTo>
                  <a:cubicBezTo>
                    <a:pt x="127603" y="222493"/>
                    <a:pt x="131604" y="226579"/>
                    <a:pt x="131604" y="232619"/>
                  </a:cubicBezTo>
                  <a:cubicBezTo>
                    <a:pt x="131604" y="238659"/>
                    <a:pt x="127603" y="242745"/>
                    <a:pt x="121467" y="242745"/>
                  </a:cubicBezTo>
                  <a:lnTo>
                    <a:pt x="91146" y="242745"/>
                  </a:lnTo>
                  <a:cubicBezTo>
                    <a:pt x="85099" y="242745"/>
                    <a:pt x="81009" y="238659"/>
                    <a:pt x="81009" y="232619"/>
                  </a:cubicBezTo>
                  <a:cubicBezTo>
                    <a:pt x="81009" y="226579"/>
                    <a:pt x="85099" y="222493"/>
                    <a:pt x="91146" y="222493"/>
                  </a:cubicBezTo>
                  <a:close/>
                  <a:moveTo>
                    <a:pt x="182270" y="182059"/>
                  </a:moveTo>
                  <a:lnTo>
                    <a:pt x="192432" y="182059"/>
                  </a:lnTo>
                  <a:cubicBezTo>
                    <a:pt x="198493" y="182059"/>
                    <a:pt x="202593" y="186060"/>
                    <a:pt x="202593" y="192195"/>
                  </a:cubicBezTo>
                  <a:cubicBezTo>
                    <a:pt x="202593" y="198240"/>
                    <a:pt x="198493" y="202241"/>
                    <a:pt x="192432" y="202241"/>
                  </a:cubicBezTo>
                  <a:lnTo>
                    <a:pt x="182270" y="202241"/>
                  </a:lnTo>
                  <a:cubicBezTo>
                    <a:pt x="176209" y="202241"/>
                    <a:pt x="172109" y="198240"/>
                    <a:pt x="172109" y="192195"/>
                  </a:cubicBezTo>
                  <a:cubicBezTo>
                    <a:pt x="172109" y="186060"/>
                    <a:pt x="176209" y="182059"/>
                    <a:pt x="182270" y="182059"/>
                  </a:cubicBezTo>
                  <a:close/>
                  <a:moveTo>
                    <a:pt x="91153" y="182059"/>
                  </a:moveTo>
                  <a:lnTo>
                    <a:pt x="141783" y="182059"/>
                  </a:lnTo>
                  <a:cubicBezTo>
                    <a:pt x="147834" y="182059"/>
                    <a:pt x="151927" y="186060"/>
                    <a:pt x="151927" y="192195"/>
                  </a:cubicBezTo>
                  <a:cubicBezTo>
                    <a:pt x="151927" y="198240"/>
                    <a:pt x="147834" y="202241"/>
                    <a:pt x="141783" y="202241"/>
                  </a:cubicBezTo>
                  <a:lnTo>
                    <a:pt x="91153" y="202241"/>
                  </a:lnTo>
                  <a:cubicBezTo>
                    <a:pt x="85102" y="202241"/>
                    <a:pt x="81009" y="198240"/>
                    <a:pt x="81009" y="192195"/>
                  </a:cubicBezTo>
                  <a:cubicBezTo>
                    <a:pt x="81009" y="186060"/>
                    <a:pt x="85102" y="182059"/>
                    <a:pt x="91153" y="182059"/>
                  </a:cubicBezTo>
                  <a:close/>
                  <a:moveTo>
                    <a:pt x="161988" y="141625"/>
                  </a:moveTo>
                  <a:lnTo>
                    <a:pt x="232948" y="141625"/>
                  </a:lnTo>
                  <a:cubicBezTo>
                    <a:pt x="239002" y="141625"/>
                    <a:pt x="243098" y="145626"/>
                    <a:pt x="243098" y="151761"/>
                  </a:cubicBezTo>
                  <a:cubicBezTo>
                    <a:pt x="243098" y="157806"/>
                    <a:pt x="239002" y="161807"/>
                    <a:pt x="232948" y="161807"/>
                  </a:cubicBezTo>
                  <a:lnTo>
                    <a:pt x="161988" y="161807"/>
                  </a:lnTo>
                  <a:cubicBezTo>
                    <a:pt x="155934" y="161807"/>
                    <a:pt x="151927" y="157806"/>
                    <a:pt x="151927" y="151761"/>
                  </a:cubicBezTo>
                  <a:cubicBezTo>
                    <a:pt x="151927" y="145626"/>
                    <a:pt x="155934" y="141625"/>
                    <a:pt x="161988" y="141625"/>
                  </a:cubicBezTo>
                  <a:close/>
                  <a:moveTo>
                    <a:pt x="91146" y="141625"/>
                  </a:moveTo>
                  <a:lnTo>
                    <a:pt x="121467" y="141625"/>
                  </a:lnTo>
                  <a:cubicBezTo>
                    <a:pt x="127603" y="141625"/>
                    <a:pt x="131604" y="145626"/>
                    <a:pt x="131604" y="151761"/>
                  </a:cubicBezTo>
                  <a:cubicBezTo>
                    <a:pt x="131604" y="157806"/>
                    <a:pt x="127603" y="161807"/>
                    <a:pt x="121467" y="161807"/>
                  </a:cubicBezTo>
                  <a:lnTo>
                    <a:pt x="91146" y="161807"/>
                  </a:lnTo>
                  <a:cubicBezTo>
                    <a:pt x="85099" y="161807"/>
                    <a:pt x="81009" y="157806"/>
                    <a:pt x="81009" y="151761"/>
                  </a:cubicBezTo>
                  <a:cubicBezTo>
                    <a:pt x="81009" y="145626"/>
                    <a:pt x="85099" y="141625"/>
                    <a:pt x="91146" y="141625"/>
                  </a:cubicBezTo>
                  <a:close/>
                  <a:moveTo>
                    <a:pt x="364566" y="102176"/>
                  </a:moveTo>
                  <a:cubicBezTo>
                    <a:pt x="318996" y="107241"/>
                    <a:pt x="283573" y="145630"/>
                    <a:pt x="283573" y="192194"/>
                  </a:cubicBezTo>
                  <a:cubicBezTo>
                    <a:pt x="283573" y="242756"/>
                    <a:pt x="324069" y="283188"/>
                    <a:pt x="374712" y="283188"/>
                  </a:cubicBezTo>
                  <a:cubicBezTo>
                    <a:pt x="421261" y="283188"/>
                    <a:pt x="459799" y="247732"/>
                    <a:pt x="464783" y="202235"/>
                  </a:cubicBezTo>
                  <a:lnTo>
                    <a:pt x="374712" y="202235"/>
                  </a:lnTo>
                  <a:cubicBezTo>
                    <a:pt x="368660" y="202235"/>
                    <a:pt x="364566" y="198236"/>
                    <a:pt x="364566" y="192194"/>
                  </a:cubicBezTo>
                  <a:close/>
                  <a:moveTo>
                    <a:pt x="182270" y="101191"/>
                  </a:moveTo>
                  <a:lnTo>
                    <a:pt x="192432" y="101191"/>
                  </a:lnTo>
                  <a:cubicBezTo>
                    <a:pt x="198493" y="101191"/>
                    <a:pt x="202593" y="105192"/>
                    <a:pt x="202593" y="111238"/>
                  </a:cubicBezTo>
                  <a:cubicBezTo>
                    <a:pt x="202593" y="117372"/>
                    <a:pt x="198493" y="121373"/>
                    <a:pt x="192432" y="121373"/>
                  </a:cubicBezTo>
                  <a:lnTo>
                    <a:pt x="182270" y="121373"/>
                  </a:lnTo>
                  <a:cubicBezTo>
                    <a:pt x="176209" y="121373"/>
                    <a:pt x="172109" y="117372"/>
                    <a:pt x="172109" y="111238"/>
                  </a:cubicBezTo>
                  <a:cubicBezTo>
                    <a:pt x="172109" y="105192"/>
                    <a:pt x="176209" y="101191"/>
                    <a:pt x="182270" y="101191"/>
                  </a:cubicBezTo>
                  <a:close/>
                  <a:moveTo>
                    <a:pt x="91153" y="101191"/>
                  </a:moveTo>
                  <a:lnTo>
                    <a:pt x="141783" y="101191"/>
                  </a:lnTo>
                  <a:cubicBezTo>
                    <a:pt x="147834" y="101191"/>
                    <a:pt x="151927" y="105192"/>
                    <a:pt x="151927" y="111238"/>
                  </a:cubicBezTo>
                  <a:cubicBezTo>
                    <a:pt x="151927" y="117372"/>
                    <a:pt x="147834" y="121373"/>
                    <a:pt x="141783" y="121373"/>
                  </a:cubicBezTo>
                  <a:lnTo>
                    <a:pt x="91153" y="121373"/>
                  </a:lnTo>
                  <a:cubicBezTo>
                    <a:pt x="85102" y="121373"/>
                    <a:pt x="81009" y="117372"/>
                    <a:pt x="81009" y="111238"/>
                  </a:cubicBezTo>
                  <a:cubicBezTo>
                    <a:pt x="81009" y="105192"/>
                    <a:pt x="85102" y="101191"/>
                    <a:pt x="91153" y="101191"/>
                  </a:cubicBezTo>
                  <a:close/>
                  <a:moveTo>
                    <a:pt x="374712" y="80938"/>
                  </a:moveTo>
                  <a:cubicBezTo>
                    <a:pt x="380764" y="80938"/>
                    <a:pt x="384858" y="85026"/>
                    <a:pt x="384858" y="91068"/>
                  </a:cubicBezTo>
                  <a:lnTo>
                    <a:pt x="384858" y="182063"/>
                  </a:lnTo>
                  <a:lnTo>
                    <a:pt x="475998" y="182063"/>
                  </a:lnTo>
                  <a:cubicBezTo>
                    <a:pt x="482050" y="182063"/>
                    <a:pt x="486055" y="186062"/>
                    <a:pt x="486055" y="192194"/>
                  </a:cubicBezTo>
                  <a:cubicBezTo>
                    <a:pt x="486055" y="253864"/>
                    <a:pt x="436480" y="303360"/>
                    <a:pt x="374712" y="303360"/>
                  </a:cubicBezTo>
                  <a:cubicBezTo>
                    <a:pt x="312944" y="303360"/>
                    <a:pt x="263280" y="253864"/>
                    <a:pt x="263280" y="192194"/>
                  </a:cubicBezTo>
                  <a:cubicBezTo>
                    <a:pt x="263280" y="130523"/>
                    <a:pt x="312944" y="80938"/>
                    <a:pt x="374712" y="80938"/>
                  </a:cubicBezTo>
                  <a:close/>
                  <a:moveTo>
                    <a:pt x="425343" y="61744"/>
                  </a:moveTo>
                  <a:lnTo>
                    <a:pt x="425343" y="141635"/>
                  </a:lnTo>
                  <a:lnTo>
                    <a:pt x="505373" y="141635"/>
                  </a:lnTo>
                  <a:cubicBezTo>
                    <a:pt x="500299" y="99157"/>
                    <a:pt x="466827" y="65743"/>
                    <a:pt x="425343" y="61744"/>
                  </a:cubicBezTo>
                  <a:close/>
                  <a:moveTo>
                    <a:pt x="161988" y="60757"/>
                  </a:moveTo>
                  <a:lnTo>
                    <a:pt x="232948" y="60757"/>
                  </a:lnTo>
                  <a:cubicBezTo>
                    <a:pt x="239002" y="60757"/>
                    <a:pt x="243098" y="64758"/>
                    <a:pt x="243098" y="70804"/>
                  </a:cubicBezTo>
                  <a:cubicBezTo>
                    <a:pt x="243098" y="76938"/>
                    <a:pt x="239002" y="80939"/>
                    <a:pt x="232948" y="80939"/>
                  </a:cubicBezTo>
                  <a:lnTo>
                    <a:pt x="161988" y="80939"/>
                  </a:lnTo>
                  <a:cubicBezTo>
                    <a:pt x="155934" y="80939"/>
                    <a:pt x="151927" y="76938"/>
                    <a:pt x="151927" y="70804"/>
                  </a:cubicBezTo>
                  <a:cubicBezTo>
                    <a:pt x="151927" y="64758"/>
                    <a:pt x="155934" y="60757"/>
                    <a:pt x="161988" y="60757"/>
                  </a:cubicBezTo>
                  <a:close/>
                  <a:moveTo>
                    <a:pt x="91146" y="60757"/>
                  </a:moveTo>
                  <a:lnTo>
                    <a:pt x="121467" y="60757"/>
                  </a:lnTo>
                  <a:cubicBezTo>
                    <a:pt x="127603" y="60757"/>
                    <a:pt x="131604" y="64758"/>
                    <a:pt x="131604" y="70804"/>
                  </a:cubicBezTo>
                  <a:cubicBezTo>
                    <a:pt x="131604" y="76938"/>
                    <a:pt x="127603" y="80939"/>
                    <a:pt x="121467" y="80939"/>
                  </a:cubicBezTo>
                  <a:lnTo>
                    <a:pt x="91146" y="80939"/>
                  </a:lnTo>
                  <a:cubicBezTo>
                    <a:pt x="85099" y="80939"/>
                    <a:pt x="81009" y="76938"/>
                    <a:pt x="81009" y="70804"/>
                  </a:cubicBezTo>
                  <a:cubicBezTo>
                    <a:pt x="81009" y="64758"/>
                    <a:pt x="85099" y="60757"/>
                    <a:pt x="91146" y="60757"/>
                  </a:cubicBezTo>
                  <a:close/>
                  <a:moveTo>
                    <a:pt x="415194" y="40505"/>
                  </a:moveTo>
                  <a:cubicBezTo>
                    <a:pt x="476975" y="40505"/>
                    <a:pt x="526560" y="90092"/>
                    <a:pt x="526560" y="151765"/>
                  </a:cubicBezTo>
                  <a:cubicBezTo>
                    <a:pt x="526560" y="157808"/>
                    <a:pt x="522554" y="161807"/>
                    <a:pt x="516501" y="161807"/>
                  </a:cubicBezTo>
                  <a:lnTo>
                    <a:pt x="415194" y="161807"/>
                  </a:lnTo>
                  <a:cubicBezTo>
                    <a:pt x="409141" y="161807"/>
                    <a:pt x="405046" y="157808"/>
                    <a:pt x="405046" y="151765"/>
                  </a:cubicBezTo>
                  <a:lnTo>
                    <a:pt x="405046" y="50636"/>
                  </a:lnTo>
                  <a:cubicBezTo>
                    <a:pt x="405046" y="44593"/>
                    <a:pt x="409141" y="40505"/>
                    <a:pt x="415194" y="40505"/>
                  </a:cubicBezTo>
                  <a:close/>
                  <a:moveTo>
                    <a:pt x="70848" y="20177"/>
                  </a:moveTo>
                  <a:cubicBezTo>
                    <a:pt x="64796" y="20177"/>
                    <a:pt x="60791" y="24265"/>
                    <a:pt x="60791" y="30309"/>
                  </a:cubicBezTo>
                  <a:lnTo>
                    <a:pt x="60791" y="343802"/>
                  </a:lnTo>
                  <a:lnTo>
                    <a:pt x="222780" y="343802"/>
                  </a:lnTo>
                  <a:cubicBezTo>
                    <a:pt x="228833" y="343802"/>
                    <a:pt x="232927" y="347891"/>
                    <a:pt x="232927" y="353935"/>
                  </a:cubicBezTo>
                  <a:lnTo>
                    <a:pt x="232927" y="364067"/>
                  </a:lnTo>
                  <a:lnTo>
                    <a:pt x="374712" y="364067"/>
                  </a:lnTo>
                  <a:lnTo>
                    <a:pt x="374712" y="353935"/>
                  </a:lnTo>
                  <a:cubicBezTo>
                    <a:pt x="374712" y="347891"/>
                    <a:pt x="378718"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1"/>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1"/>
                    <a:pt x="4094" y="343802"/>
                    <a:pt x="10147" y="343802"/>
                  </a:cubicBezTo>
                  <a:lnTo>
                    <a:pt x="40497" y="343802"/>
                  </a:lnTo>
                  <a:lnTo>
                    <a:pt x="40497" y="30309"/>
                  </a:lnTo>
                  <a:cubicBezTo>
                    <a:pt x="40497" y="13155"/>
                    <a:pt x="53670" y="0"/>
                    <a:pt x="70848" y="0"/>
                  </a:cubicBez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7200" dirty="0"/>
            </a:p>
          </p:txBody>
        </p:sp>
        <p:sp>
          <p:nvSpPr>
            <p:cNvPr id="42" name="ïŝḻíḑé"/>
            <p:cNvSpPr/>
            <p:nvPr/>
          </p:nvSpPr>
          <p:spPr>
            <a:xfrm>
              <a:off x="6485846" y="4238969"/>
              <a:ext cx="656438" cy="656442"/>
            </a:xfrm>
            <a:prstGeom prst="ellipse">
              <a:avLst/>
            </a:prstGeom>
            <a:gradFill>
              <a:gsLst>
                <a:gs pos="0">
                  <a:srgbClr val="F56EFC"/>
                </a:gs>
                <a:gs pos="100000">
                  <a:srgbClr val="CE6DFB"/>
                </a:gs>
              </a:gsLst>
              <a:lin ang="0" scaled="1"/>
            </a:grad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sp>
          <p:nvSpPr>
            <p:cNvPr id="43" name="îsḻíḑé"/>
            <p:cNvSpPr txBox="1"/>
            <p:nvPr/>
          </p:nvSpPr>
          <p:spPr>
            <a:xfrm>
              <a:off x="4928168" y="3612157"/>
              <a:ext cx="1512168" cy="584775"/>
            </a:xfrm>
            <a:prstGeom prst="rect">
              <a:avLst/>
            </a:prstGeom>
            <a:noFill/>
          </p:spPr>
          <p:txBody>
            <a:bodyPr wrap="none" rtlCol="0" anchor="ctr">
              <a:normAutofit/>
            </a:bodyPr>
            <a:lstStyle/>
            <a:p>
              <a:pPr algn="ctr"/>
              <a:r>
                <a:rPr lang="en-US" altLang="zh-CN" sz="1400" b="1" dirty="0"/>
                <a:t>DEATH CODE</a:t>
              </a:r>
              <a:endParaRPr lang="en-US" altLang="zh-CN" sz="1400" b="1" dirty="0"/>
            </a:p>
          </p:txBody>
        </p:sp>
        <p:sp>
          <p:nvSpPr>
            <p:cNvPr id="44" name="íṩľïde"/>
            <p:cNvSpPr/>
            <p:nvPr/>
          </p:nvSpPr>
          <p:spPr bwMode="auto">
            <a:xfrm>
              <a:off x="6646705" y="4400049"/>
              <a:ext cx="334722" cy="334282"/>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solidFill>
            <a:ln>
              <a:noFill/>
            </a:ln>
          </p:spPr>
          <p:txBody>
            <a:bodyPr vert="horz" wrap="square" lIns="182832" tIns="91416" rIns="182832" bIns="91416" numCol="1" anchor="t" anchorCtr="0" compatLnSpc="1"/>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sz="7200" dirty="0"/>
            </a:p>
          </p:txBody>
        </p:sp>
      </p:grpSp>
      <p:sp>
        <p:nvSpPr>
          <p:cNvPr id="25" name="íśḻiḑe"/>
          <p:cNvSpPr/>
          <p:nvPr/>
        </p:nvSpPr>
        <p:spPr>
          <a:xfrm>
            <a:off x="3655518" y="3624246"/>
            <a:ext cx="2547443" cy="1284888"/>
          </a:xfrm>
          <a:prstGeom prst="snip2SameRect">
            <a:avLst>
              <a:gd name="adj1" fmla="val 0"/>
              <a:gd name="adj2" fmla="val 0"/>
            </a:avLst>
          </a:prstGeom>
          <a:ln>
            <a:noFill/>
          </a:ln>
        </p:spPr>
        <p:txBody>
          <a:bodyPr wrap="square" lIns="90000" tIns="46800" rIns="90000" bIns="46800" anchor="t">
            <a:noAutofit/>
          </a:bodyPr>
          <a:lstStyle/>
          <a:p>
            <a:pPr marL="228600" indent="-228600">
              <a:lnSpc>
                <a:spcPct val="150000"/>
              </a:lnSpc>
              <a:buFont typeface="Arial" panose="020B0604020202020204" pitchFamily="34" charset="0"/>
              <a:buChar char="•"/>
              <a:tabLst>
                <a:tab pos="227965" algn="l"/>
              </a:tabLst>
              <a:defRPr/>
            </a:pPr>
            <a:r>
              <a:rPr lang="en-US" altLang="zh-CN" sz="1300" dirty="0">
                <a:solidFill>
                  <a:schemeClr val="tx1"/>
                </a:solidFill>
              </a:rPr>
              <a:t>Quản lý các thành viên trong nhóm</a:t>
            </a:r>
            <a:endParaRPr lang="en-US" altLang="zh-CN" sz="1300" dirty="0">
              <a:solidFill>
                <a:schemeClr val="tx1"/>
              </a:solidFill>
            </a:endParaRPr>
          </a:p>
          <a:p>
            <a:pPr marL="228600" indent="-228600">
              <a:lnSpc>
                <a:spcPct val="150000"/>
              </a:lnSpc>
              <a:buFont typeface="Arial" panose="020B0604020202020204" pitchFamily="34" charset="0"/>
              <a:buChar char="•"/>
              <a:tabLst>
                <a:tab pos="227965" algn="l"/>
              </a:tabLst>
              <a:defRPr/>
            </a:pPr>
            <a:r>
              <a:rPr lang="en-US" altLang="zh-CN" sz="1300" dirty="0">
                <a:solidFill>
                  <a:schemeClr val="tx1"/>
                </a:solidFill>
              </a:rPr>
              <a:t>Quản lý tiến độ của sản phẩm</a:t>
            </a:r>
            <a:endParaRPr lang="en-US" altLang="zh-CN" sz="1300" dirty="0">
              <a:solidFill>
                <a:schemeClr val="tx1"/>
              </a:solidFill>
            </a:endParaRPr>
          </a:p>
          <a:p>
            <a:pPr marL="228600" indent="-228600">
              <a:lnSpc>
                <a:spcPct val="150000"/>
              </a:lnSpc>
              <a:buFont typeface="Arial" panose="020B0604020202020204" pitchFamily="34" charset="0"/>
              <a:buChar char="•"/>
              <a:tabLst>
                <a:tab pos="227965" algn="l"/>
              </a:tabLst>
              <a:defRPr/>
            </a:pPr>
            <a:r>
              <a:rPr lang="en-US" altLang="zh-CN" sz="1300" dirty="0">
                <a:solidFill>
                  <a:schemeClr val="tx1"/>
                </a:solidFill>
              </a:rPr>
              <a:t>Thiết kể wireframe và Design giao diện sản phẩm</a:t>
            </a:r>
            <a:endParaRPr lang="en-US" altLang="zh-CN" sz="1300" dirty="0">
              <a:solidFill>
                <a:schemeClr val="tx1"/>
              </a:solidFill>
            </a:endParaRPr>
          </a:p>
          <a:p>
            <a:pPr marL="228600" indent="-228600">
              <a:lnSpc>
                <a:spcPct val="150000"/>
              </a:lnSpc>
              <a:buFont typeface="Arial" panose="020B0604020202020204" pitchFamily="34" charset="0"/>
              <a:buChar char="•"/>
              <a:tabLst>
                <a:tab pos="227965" algn="l"/>
              </a:tabLst>
              <a:defRPr/>
            </a:pPr>
            <a:r>
              <a:rPr lang="en-US" altLang="zh-CN" sz="1300" dirty="0">
                <a:solidFill>
                  <a:schemeClr val="tx1"/>
                </a:solidFill>
              </a:rPr>
              <a:t>Khảo sát thị trường, thu thập thông tin và thực hiện báo cáo</a:t>
            </a:r>
            <a:endParaRPr lang="en-US" altLang="zh-CN" sz="1300" dirty="0">
              <a:solidFill>
                <a:schemeClr val="tx1"/>
              </a:solidFill>
            </a:endParaRPr>
          </a:p>
        </p:txBody>
      </p:sp>
      <p:sp>
        <p:nvSpPr>
          <p:cNvPr id="26" name="îŝlîḍé"/>
          <p:cNvSpPr txBox="1"/>
          <p:nvPr/>
        </p:nvSpPr>
        <p:spPr bwMode="auto">
          <a:xfrm>
            <a:off x="3655518" y="3092018"/>
            <a:ext cx="2547443" cy="5162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b="1" dirty="0">
                <a:gradFill>
                  <a:gsLst>
                    <a:gs pos="0">
                      <a:srgbClr val="6B91F5"/>
                    </a:gs>
                    <a:gs pos="100000">
                      <a:srgbClr val="5FCCFF"/>
                    </a:gs>
                  </a:gsLst>
                  <a:lin ang="0" scaled="1"/>
                </a:gradFill>
              </a:rPr>
              <a:t>PRODUCT MANAGER</a:t>
            </a:r>
            <a:endParaRPr lang="en-US" altLang="zh-CN" b="1" dirty="0">
              <a:gradFill>
                <a:gsLst>
                  <a:gs pos="0">
                    <a:srgbClr val="6B91F5"/>
                  </a:gs>
                  <a:gs pos="100000">
                    <a:srgbClr val="5FCCFF"/>
                  </a:gs>
                </a:gsLst>
                <a:lin ang="0" scaled="1"/>
              </a:gradFill>
            </a:endParaRPr>
          </a:p>
        </p:txBody>
      </p:sp>
      <p:sp>
        <p:nvSpPr>
          <p:cNvPr id="23" name="îṣ1îḓè"/>
          <p:cNvSpPr/>
          <p:nvPr/>
        </p:nvSpPr>
        <p:spPr>
          <a:xfrm>
            <a:off x="6313170" y="3623945"/>
            <a:ext cx="2547620" cy="2644140"/>
          </a:xfrm>
          <a:prstGeom prst="snip2SameRect">
            <a:avLst>
              <a:gd name="adj1" fmla="val 0"/>
              <a:gd name="adj2" fmla="val 0"/>
            </a:avLst>
          </a:prstGeom>
          <a:ln>
            <a:noFill/>
          </a:ln>
        </p:spPr>
        <p:txBody>
          <a:bodyPr wrap="square" lIns="90000" tIns="46800" rIns="90000" bIns="46800" anchor="t">
            <a:normAutofit/>
          </a:bodyPr>
          <a:lstStyle/>
          <a:p>
            <a:pPr marL="228600" indent="-228600">
              <a:lnSpc>
                <a:spcPct val="150000"/>
              </a:lnSpc>
              <a:buFont typeface="Arial" panose="020B0604020202020204" pitchFamily="34" charset="0"/>
              <a:buChar char="•"/>
              <a:tabLst>
                <a:tab pos="227965" algn="l"/>
              </a:tabLst>
            </a:pPr>
            <a:r>
              <a:rPr lang="en-US" altLang="zh-CN" sz="1300" dirty="0">
                <a:solidFill>
                  <a:schemeClr val="tx1"/>
                </a:solidFill>
              </a:rPr>
              <a:t>Phân tích nguyên cứu dữ liệu</a:t>
            </a:r>
            <a:endParaRPr lang="en-US" altLang="zh-CN" sz="1300" dirty="0">
              <a:solidFill>
                <a:schemeClr val="tx1"/>
              </a:solidFill>
            </a:endParaRPr>
          </a:p>
          <a:p>
            <a:pPr marL="228600" indent="-228600">
              <a:lnSpc>
                <a:spcPct val="150000"/>
              </a:lnSpc>
              <a:buFont typeface="Arial" panose="020B0604020202020204" pitchFamily="34" charset="0"/>
              <a:buChar char="•"/>
              <a:tabLst>
                <a:tab pos="227965" algn="l"/>
              </a:tabLst>
            </a:pPr>
            <a:r>
              <a:rPr lang="en-US" altLang="zh-CN" sz="1300" dirty="0">
                <a:solidFill>
                  <a:schemeClr val="tx1"/>
                </a:solidFill>
              </a:rPr>
              <a:t>Xử lý và xây dựng thuật toán</a:t>
            </a:r>
            <a:endParaRPr lang="en-US" altLang="zh-CN" sz="1300" dirty="0">
              <a:solidFill>
                <a:schemeClr val="tx1"/>
              </a:solidFill>
            </a:endParaRPr>
          </a:p>
          <a:p>
            <a:pPr marL="228600" indent="-228600">
              <a:lnSpc>
                <a:spcPct val="150000"/>
              </a:lnSpc>
              <a:buFont typeface="Arial" panose="020B0604020202020204" pitchFamily="34" charset="0"/>
              <a:buChar char="•"/>
              <a:tabLst>
                <a:tab pos="227965" algn="l"/>
              </a:tabLst>
            </a:pPr>
            <a:r>
              <a:rPr lang="en-US" altLang="zh-CN" sz="1300" dirty="0">
                <a:solidFill>
                  <a:schemeClr val="tx1"/>
                </a:solidFill>
              </a:rPr>
              <a:t>Thiết kế hệ thống và tổ chức dữ liệu</a:t>
            </a:r>
            <a:endParaRPr lang="en-US" altLang="zh-CN" sz="1300" dirty="0">
              <a:solidFill>
                <a:schemeClr val="tx1"/>
              </a:solidFill>
            </a:endParaRPr>
          </a:p>
        </p:txBody>
      </p:sp>
      <p:sp>
        <p:nvSpPr>
          <p:cNvPr id="24" name="íṩlíḋé"/>
          <p:cNvSpPr txBox="1"/>
          <p:nvPr/>
        </p:nvSpPr>
        <p:spPr bwMode="auto">
          <a:xfrm>
            <a:off x="6313189" y="3092018"/>
            <a:ext cx="2547443" cy="516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b="1" dirty="0">
                <a:gradFill>
                  <a:gsLst>
                    <a:gs pos="0">
                      <a:srgbClr val="F56EFC"/>
                    </a:gs>
                    <a:gs pos="100000">
                      <a:srgbClr val="CE6DFB"/>
                    </a:gs>
                  </a:gsLst>
                  <a:lin ang="0" scaled="1"/>
                </a:gradFill>
              </a:rPr>
              <a:t>DATA SCIENCE</a:t>
            </a:r>
            <a:endParaRPr lang="en-US" altLang="zh-CN" b="1" dirty="0">
              <a:gradFill>
                <a:gsLst>
                  <a:gs pos="0">
                    <a:srgbClr val="F56EFC"/>
                  </a:gs>
                  <a:gs pos="100000">
                    <a:srgbClr val="CE6DFB"/>
                  </a:gs>
                </a:gsLst>
                <a:lin ang="0" scaled="1"/>
              </a:gradFill>
            </a:endParaRPr>
          </a:p>
        </p:txBody>
      </p:sp>
      <p:sp>
        <p:nvSpPr>
          <p:cNvPr id="22" name="íşļîdê"/>
          <p:cNvSpPr txBox="1"/>
          <p:nvPr/>
        </p:nvSpPr>
        <p:spPr bwMode="auto">
          <a:xfrm>
            <a:off x="8970645" y="3091815"/>
            <a:ext cx="2923540" cy="51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b="1" dirty="0">
                <a:gradFill>
                  <a:gsLst>
                    <a:gs pos="0">
                      <a:srgbClr val="FF7270"/>
                    </a:gs>
                    <a:gs pos="100000">
                      <a:srgbClr val="FB6DB1"/>
                    </a:gs>
                  </a:gsLst>
                  <a:lin ang="0" scaled="1"/>
                </a:gradFill>
              </a:rPr>
              <a:t>FRONT-END DEVELOPER</a:t>
            </a:r>
            <a:endParaRPr lang="en-US" altLang="zh-CN" b="1" dirty="0">
              <a:gradFill>
                <a:gsLst>
                  <a:gs pos="0">
                    <a:srgbClr val="FF7270"/>
                  </a:gs>
                  <a:gs pos="100000">
                    <a:srgbClr val="FB6DB1"/>
                  </a:gs>
                </a:gsLst>
                <a:lin ang="0" scaled="1"/>
              </a:gradFill>
            </a:endParaRPr>
          </a:p>
        </p:txBody>
      </p:sp>
      <p:cxnSp>
        <p:nvCxnSpPr>
          <p:cNvPr id="19" name="直接连接符 18"/>
          <p:cNvCxnSpPr/>
          <p:nvPr/>
        </p:nvCxnSpPr>
        <p:spPr>
          <a:xfrm flipH="1">
            <a:off x="6205855" y="3328035"/>
            <a:ext cx="40640" cy="294005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831580" y="3328035"/>
            <a:ext cx="26035" cy="290957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0" name="îṣ1îḓè"/>
          <p:cNvSpPr/>
          <p:nvPr/>
        </p:nvSpPr>
        <p:spPr>
          <a:xfrm>
            <a:off x="8931031" y="3630984"/>
            <a:ext cx="2547443" cy="1284888"/>
          </a:xfrm>
          <a:prstGeom prst="snip2SameRect">
            <a:avLst>
              <a:gd name="adj1" fmla="val 0"/>
              <a:gd name="adj2" fmla="val 0"/>
            </a:avLst>
          </a:prstGeom>
          <a:ln>
            <a:noFill/>
          </a:ln>
        </p:spPr>
        <p:txBody>
          <a:bodyPr wrap="square" lIns="90000" tIns="46800" rIns="90000" bIns="46800" anchor="t">
            <a:normAutofit/>
          </a:bodyPr>
          <a:lstStyle/>
          <a:p>
            <a:pPr marL="228600" indent="-228600">
              <a:lnSpc>
                <a:spcPct val="150000"/>
              </a:lnSpc>
              <a:buFont typeface="Arial" panose="020B0604020202020204" pitchFamily="34" charset="0"/>
              <a:buChar char="•"/>
              <a:tabLst>
                <a:tab pos="227965" algn="l"/>
              </a:tabLst>
            </a:pPr>
            <a:r>
              <a:rPr lang="en-US" altLang="zh-CN" sz="1300" dirty="0">
                <a:solidFill>
                  <a:schemeClr val="tx1"/>
                </a:solidFill>
              </a:rPr>
              <a:t>Xậy dựng ứng dụng moblie</a:t>
            </a:r>
            <a:endParaRPr lang="en-US" altLang="zh-CN" sz="1300" dirty="0">
              <a:solidFill>
                <a:schemeClr val="tx1"/>
              </a:solidFill>
            </a:endParaRPr>
          </a:p>
          <a:p>
            <a:pPr marL="228600" indent="-228600">
              <a:lnSpc>
                <a:spcPct val="150000"/>
              </a:lnSpc>
              <a:buFont typeface="Arial" panose="020B0604020202020204" pitchFamily="34" charset="0"/>
              <a:buChar char="•"/>
              <a:tabLst>
                <a:tab pos="227965" algn="l"/>
              </a:tabLst>
            </a:pPr>
            <a:r>
              <a:rPr lang="en-US" altLang="zh-CN" sz="1300" dirty="0">
                <a:solidFill>
                  <a:schemeClr val="tx1"/>
                </a:solidFill>
              </a:rPr>
              <a:t>Tổ chức server</a:t>
            </a:r>
            <a:endParaRPr lang="en-US" altLang="zh-CN" sz="1300" dirty="0">
              <a:solidFill>
                <a:schemeClr val="tx1"/>
              </a:solidFill>
            </a:endParaRPr>
          </a:p>
          <a:p>
            <a:pPr marL="228600" indent="-228600">
              <a:lnSpc>
                <a:spcPct val="150000"/>
              </a:lnSpc>
              <a:buFont typeface="Arial" panose="020B0604020202020204" pitchFamily="34" charset="0"/>
              <a:buChar char="•"/>
              <a:tabLst>
                <a:tab pos="227965" algn="l"/>
              </a:tabLst>
            </a:pPr>
            <a:r>
              <a:rPr lang="en-US" altLang="zh-CN" sz="1300" dirty="0">
                <a:solidFill>
                  <a:schemeClr val="tx1"/>
                </a:solidFill>
              </a:rPr>
              <a:t>Thiết kế giao diện</a:t>
            </a:r>
            <a:endParaRPr lang="en-US" altLang="zh-CN" sz="1300" dirty="0">
              <a:solidFill>
                <a:schemeClr val="tx1"/>
              </a:solidFill>
            </a:endParaRPr>
          </a:p>
        </p:txBody>
      </p:sp>
      <p:sp>
        <p:nvSpPr>
          <p:cNvPr id="51" name="矩形: 圆角 50"/>
          <p:cNvSpPr/>
          <p:nvPr/>
        </p:nvSpPr>
        <p:spPr>
          <a:xfrm>
            <a:off x="7056267" y="643168"/>
            <a:ext cx="752060" cy="302242"/>
          </a:xfrm>
          <a:prstGeom prst="roundRect">
            <a:avLst>
              <a:gd name="adj" fmla="val 50000"/>
            </a:avLst>
          </a:prstGeom>
          <a:gradFill flip="none" rotWithShape="1">
            <a:gsLst>
              <a:gs pos="0">
                <a:srgbClr val="5FC9FF"/>
              </a:gs>
              <a:gs pos="100000">
                <a:srgbClr val="63B9F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圆角 21"/>
          <p:cNvSpPr/>
          <p:nvPr/>
        </p:nvSpPr>
        <p:spPr>
          <a:xfrm>
            <a:off x="6354715" y="656451"/>
            <a:ext cx="560351" cy="302242"/>
          </a:xfrm>
          <a:prstGeom prst="roundRect">
            <a:avLst>
              <a:gd name="adj" fmla="val 50000"/>
            </a:avLst>
          </a:prstGeom>
          <a:gradFill flip="none" rotWithShape="1">
            <a:gsLst>
              <a:gs pos="0">
                <a:srgbClr val="5FC9FF"/>
              </a:gs>
              <a:gs pos="100000">
                <a:srgbClr val="63B9F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8419270" y="3984750"/>
            <a:ext cx="1118392" cy="337185"/>
          </a:xfrm>
          <a:prstGeom prst="rect">
            <a:avLst/>
          </a:prstGeom>
          <a:noFill/>
        </p:spPr>
        <p:txBody>
          <a:bodyPr wrap="square" rtlCol="0" anchor="ctr">
            <a:spAutoFit/>
          </a:bodyPr>
          <a:lstStyle/>
          <a:p>
            <a:r>
              <a:rPr lang="en-US" altLang="zh-CN" sz="1600" dirty="0">
                <a:solidFill>
                  <a:schemeClr val="bg1"/>
                </a:solidFill>
              </a:rPr>
              <a:t>PART 02</a:t>
            </a:r>
            <a:endParaRPr lang="en-US" altLang="zh-CN" sz="1600" dirty="0">
              <a:solidFill>
                <a:schemeClr val="bg1"/>
              </a:solidFill>
            </a:endParaRPr>
          </a:p>
        </p:txBody>
      </p:sp>
      <p:sp>
        <p:nvSpPr>
          <p:cNvPr id="3" name="文本框 2"/>
          <p:cNvSpPr txBox="1"/>
          <p:nvPr/>
        </p:nvSpPr>
        <p:spPr>
          <a:xfrm>
            <a:off x="6914515" y="1316990"/>
            <a:ext cx="4159250" cy="521970"/>
          </a:xfrm>
          <a:prstGeom prst="rect">
            <a:avLst/>
          </a:prstGeom>
          <a:noFill/>
        </p:spPr>
        <p:txBody>
          <a:bodyPr wrap="square" rtlCol="0">
            <a:spAutoFit/>
          </a:bodyPr>
          <a:p>
            <a:r>
              <a:rPr lang="en-US" altLang="zh-CN" sz="2800" b="1" dirty="0">
                <a:solidFill>
                  <a:srgbClr val="544F6C"/>
                </a:solidFill>
              </a:rPr>
              <a:t>THÔNG TIN CÁ NHÂN</a:t>
            </a:r>
            <a:endParaRPr lang="en-US" altLang="zh-CN" sz="2800" b="1" dirty="0">
              <a:solidFill>
                <a:srgbClr val="544F6C"/>
              </a:solidFill>
            </a:endParaRPr>
          </a:p>
        </p:txBody>
      </p:sp>
      <p:sp>
        <p:nvSpPr>
          <p:cNvPr id="64" name="矩形: 圆角 63"/>
          <p:cNvSpPr/>
          <p:nvPr/>
        </p:nvSpPr>
        <p:spPr>
          <a:xfrm>
            <a:off x="6430458" y="1317066"/>
            <a:ext cx="365760" cy="365760"/>
          </a:xfrm>
          <a:prstGeom prst="roundRect">
            <a:avLst/>
          </a:prstGeom>
          <a:solidFill>
            <a:srgbClr val="FF6D34"/>
          </a:solidFill>
          <a:ln>
            <a:noFill/>
          </a:ln>
          <a:effectLst>
            <a:outerShdw blurRad="127000" algn="ctr" rotWithShape="0">
              <a:srgbClr val="FF6D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worldwide_230796"/>
          <p:cNvSpPr>
            <a:spLocks noChangeAspect="1"/>
          </p:cNvSpPr>
          <p:nvPr/>
        </p:nvSpPr>
        <p:spPr bwMode="auto">
          <a:xfrm>
            <a:off x="6499411" y="1386389"/>
            <a:ext cx="227853" cy="227113"/>
          </a:xfrm>
          <a:custGeom>
            <a:avLst/>
            <a:gdLst>
              <a:gd name="connsiteX0" fmla="*/ 176860 w 608627"/>
              <a:gd name="connsiteY0" fmla="*/ 452891 h 606651"/>
              <a:gd name="connsiteX1" fmla="*/ 99512 w 608627"/>
              <a:gd name="connsiteY1" fmla="*/ 491817 h 606651"/>
              <a:gd name="connsiteX2" fmla="*/ 261597 w 608627"/>
              <a:gd name="connsiteY2" fmla="*/ 573401 h 606651"/>
              <a:gd name="connsiteX3" fmla="*/ 176860 w 608627"/>
              <a:gd name="connsiteY3" fmla="*/ 452891 h 606651"/>
              <a:gd name="connsiteX4" fmla="*/ 288388 w 608627"/>
              <a:gd name="connsiteY4" fmla="*/ 432006 h 606651"/>
              <a:gd name="connsiteX5" fmla="*/ 196531 w 608627"/>
              <a:gd name="connsiteY5" fmla="*/ 446492 h 606651"/>
              <a:gd name="connsiteX6" fmla="*/ 288388 w 608627"/>
              <a:gd name="connsiteY6" fmla="*/ 569758 h 606651"/>
              <a:gd name="connsiteX7" fmla="*/ 474771 w 608627"/>
              <a:gd name="connsiteY7" fmla="*/ 340337 h 606651"/>
              <a:gd name="connsiteX8" fmla="*/ 608627 w 608627"/>
              <a:gd name="connsiteY8" fmla="*/ 474028 h 606651"/>
              <a:gd name="connsiteX9" fmla="*/ 473703 w 608627"/>
              <a:gd name="connsiteY9" fmla="*/ 606651 h 606651"/>
              <a:gd name="connsiteX10" fmla="*/ 350170 w 608627"/>
              <a:gd name="connsiteY10" fmla="*/ 528695 h 606651"/>
              <a:gd name="connsiteX11" fmla="*/ 350170 w 608627"/>
              <a:gd name="connsiteY11" fmla="*/ 565584 h 606651"/>
              <a:gd name="connsiteX12" fmla="*/ 329611 w 608627"/>
              <a:gd name="connsiteY12" fmla="*/ 565584 h 606651"/>
              <a:gd name="connsiteX13" fmla="*/ 329611 w 608627"/>
              <a:gd name="connsiteY13" fmla="*/ 483272 h 606651"/>
              <a:gd name="connsiteX14" fmla="*/ 348123 w 608627"/>
              <a:gd name="connsiteY14" fmla="*/ 483272 h 606651"/>
              <a:gd name="connsiteX15" fmla="*/ 351416 w 608627"/>
              <a:gd name="connsiteY15" fmla="*/ 483272 h 606651"/>
              <a:gd name="connsiteX16" fmla="*/ 411937 w 608627"/>
              <a:gd name="connsiteY16" fmla="*/ 483272 h 606651"/>
              <a:gd name="connsiteX17" fmla="*/ 411937 w 608627"/>
              <a:gd name="connsiteY17" fmla="*/ 503806 h 606651"/>
              <a:gd name="connsiteX18" fmla="*/ 363342 w 608627"/>
              <a:gd name="connsiteY18" fmla="*/ 503806 h 606651"/>
              <a:gd name="connsiteX19" fmla="*/ 473703 w 608627"/>
              <a:gd name="connsiteY19" fmla="*/ 586118 h 606651"/>
              <a:gd name="connsiteX20" fmla="*/ 587000 w 608627"/>
              <a:gd name="connsiteY20" fmla="*/ 472961 h 606651"/>
              <a:gd name="connsiteX21" fmla="*/ 473703 w 608627"/>
              <a:gd name="connsiteY21" fmla="*/ 359893 h 606651"/>
              <a:gd name="connsiteX22" fmla="*/ 389330 w 608627"/>
              <a:gd name="connsiteY22" fmla="*/ 397938 h 606651"/>
              <a:gd name="connsiteX23" fmla="*/ 374912 w 608627"/>
              <a:gd name="connsiteY23" fmla="*/ 398916 h 606651"/>
              <a:gd name="connsiteX24" fmla="*/ 373844 w 608627"/>
              <a:gd name="connsiteY24" fmla="*/ 384516 h 606651"/>
              <a:gd name="connsiteX25" fmla="*/ 474771 w 608627"/>
              <a:gd name="connsiteY25" fmla="*/ 340337 h 606651"/>
              <a:gd name="connsiteX26" fmla="*/ 164933 w 608627"/>
              <a:gd name="connsiteY26" fmla="*/ 308474 h 606651"/>
              <a:gd name="connsiteX27" fmla="*/ 188699 w 608627"/>
              <a:gd name="connsiteY27" fmla="*/ 427652 h 606651"/>
              <a:gd name="connsiteX28" fmla="*/ 288388 w 608627"/>
              <a:gd name="connsiteY28" fmla="*/ 411477 h 606651"/>
              <a:gd name="connsiteX29" fmla="*/ 288388 w 608627"/>
              <a:gd name="connsiteY29" fmla="*/ 308474 h 606651"/>
              <a:gd name="connsiteX30" fmla="*/ 20828 w 608627"/>
              <a:gd name="connsiteY30" fmla="*/ 308474 h 606651"/>
              <a:gd name="connsiteX31" fmla="*/ 85627 w 608627"/>
              <a:gd name="connsiteY31" fmla="*/ 476531 h 606651"/>
              <a:gd name="connsiteX32" fmla="*/ 169206 w 608627"/>
              <a:gd name="connsiteY32" fmla="*/ 434139 h 606651"/>
              <a:gd name="connsiteX33" fmla="*/ 144283 w 608627"/>
              <a:gd name="connsiteY33" fmla="*/ 308474 h 606651"/>
              <a:gd name="connsiteX34" fmla="*/ 405168 w 608627"/>
              <a:gd name="connsiteY34" fmla="*/ 159881 h 606651"/>
              <a:gd name="connsiteX35" fmla="*/ 308949 w 608627"/>
              <a:gd name="connsiteY35" fmla="*/ 174633 h 606651"/>
              <a:gd name="connsiteX36" fmla="*/ 308949 w 608627"/>
              <a:gd name="connsiteY36" fmla="*/ 287945 h 606651"/>
              <a:gd name="connsiteX37" fmla="*/ 432404 w 608627"/>
              <a:gd name="connsiteY37" fmla="*/ 287945 h 606651"/>
              <a:gd name="connsiteX38" fmla="*/ 405168 w 608627"/>
              <a:gd name="connsiteY38" fmla="*/ 159881 h 606651"/>
              <a:gd name="connsiteX39" fmla="*/ 192170 w 608627"/>
              <a:gd name="connsiteY39" fmla="*/ 159881 h 606651"/>
              <a:gd name="connsiteX40" fmla="*/ 164933 w 608627"/>
              <a:gd name="connsiteY40" fmla="*/ 287945 h 606651"/>
              <a:gd name="connsiteX41" fmla="*/ 288388 w 608627"/>
              <a:gd name="connsiteY41" fmla="*/ 287945 h 606651"/>
              <a:gd name="connsiteX42" fmla="*/ 288388 w 608627"/>
              <a:gd name="connsiteY42" fmla="*/ 174633 h 606651"/>
              <a:gd name="connsiteX43" fmla="*/ 192170 w 608627"/>
              <a:gd name="connsiteY43" fmla="*/ 159881 h 606651"/>
              <a:gd name="connsiteX44" fmla="*/ 90789 w 608627"/>
              <a:gd name="connsiteY44" fmla="*/ 113845 h 606651"/>
              <a:gd name="connsiteX45" fmla="*/ 20828 w 608627"/>
              <a:gd name="connsiteY45" fmla="*/ 287945 h 606651"/>
              <a:gd name="connsiteX46" fmla="*/ 144283 w 608627"/>
              <a:gd name="connsiteY46" fmla="*/ 287945 h 606651"/>
              <a:gd name="connsiteX47" fmla="*/ 172588 w 608627"/>
              <a:gd name="connsiteY47" fmla="*/ 153660 h 606651"/>
              <a:gd name="connsiteX48" fmla="*/ 90789 w 608627"/>
              <a:gd name="connsiteY48" fmla="*/ 113845 h 606651"/>
              <a:gd name="connsiteX49" fmla="*/ 506192 w 608627"/>
              <a:gd name="connsiteY49" fmla="*/ 113490 h 606651"/>
              <a:gd name="connsiteX50" fmla="*/ 424749 w 608627"/>
              <a:gd name="connsiteY50" fmla="*/ 153660 h 606651"/>
              <a:gd name="connsiteX51" fmla="*/ 452965 w 608627"/>
              <a:gd name="connsiteY51" fmla="*/ 287945 h 606651"/>
              <a:gd name="connsiteX52" fmla="*/ 576509 w 608627"/>
              <a:gd name="connsiteY52" fmla="*/ 287945 h 606651"/>
              <a:gd name="connsiteX53" fmla="*/ 506192 w 608627"/>
              <a:gd name="connsiteY53" fmla="*/ 113490 h 606651"/>
              <a:gd name="connsiteX54" fmla="*/ 308949 w 608627"/>
              <a:gd name="connsiteY54" fmla="*/ 26662 h 606651"/>
              <a:gd name="connsiteX55" fmla="*/ 308949 w 608627"/>
              <a:gd name="connsiteY55" fmla="*/ 154104 h 606651"/>
              <a:gd name="connsiteX56" fmla="*/ 396534 w 608627"/>
              <a:gd name="connsiteY56" fmla="*/ 140684 h 606651"/>
              <a:gd name="connsiteX57" fmla="*/ 308949 w 608627"/>
              <a:gd name="connsiteY57" fmla="*/ 26662 h 606651"/>
              <a:gd name="connsiteX58" fmla="*/ 288388 w 608627"/>
              <a:gd name="connsiteY58" fmla="*/ 26662 h 606651"/>
              <a:gd name="connsiteX59" fmla="*/ 200804 w 608627"/>
              <a:gd name="connsiteY59" fmla="*/ 140684 h 606651"/>
              <a:gd name="connsiteX60" fmla="*/ 288388 w 608627"/>
              <a:gd name="connsiteY60" fmla="*/ 154104 h 606651"/>
              <a:gd name="connsiteX61" fmla="*/ 335741 w 608627"/>
              <a:gd name="connsiteY61" fmla="*/ 23018 h 606651"/>
              <a:gd name="connsiteX62" fmla="*/ 416294 w 608627"/>
              <a:gd name="connsiteY62" fmla="*/ 134463 h 606651"/>
              <a:gd name="connsiteX63" fmla="*/ 491417 w 608627"/>
              <a:gd name="connsiteY63" fmla="*/ 98204 h 606651"/>
              <a:gd name="connsiteX64" fmla="*/ 335741 w 608627"/>
              <a:gd name="connsiteY64" fmla="*/ 23018 h 606651"/>
              <a:gd name="connsiteX65" fmla="*/ 261597 w 608627"/>
              <a:gd name="connsiteY65" fmla="*/ 23018 h 606651"/>
              <a:gd name="connsiteX66" fmla="*/ 105921 w 608627"/>
              <a:gd name="connsiteY66" fmla="*/ 98204 h 606651"/>
              <a:gd name="connsiteX67" fmla="*/ 181044 w 608627"/>
              <a:gd name="connsiteY67" fmla="*/ 134463 h 606651"/>
              <a:gd name="connsiteX68" fmla="*/ 261597 w 608627"/>
              <a:gd name="connsiteY68" fmla="*/ 23018 h 606651"/>
              <a:gd name="connsiteX69" fmla="*/ 288388 w 608627"/>
              <a:gd name="connsiteY69" fmla="*/ 0 h 606651"/>
              <a:gd name="connsiteX70" fmla="*/ 294530 w 608627"/>
              <a:gd name="connsiteY70" fmla="*/ 0 h 606651"/>
              <a:gd name="connsiteX71" fmla="*/ 298624 w 608627"/>
              <a:gd name="connsiteY71" fmla="*/ 0 h 606651"/>
              <a:gd name="connsiteX72" fmla="*/ 302808 w 608627"/>
              <a:gd name="connsiteY72" fmla="*/ 0 h 606651"/>
              <a:gd name="connsiteX73" fmla="*/ 308949 w 608627"/>
              <a:gd name="connsiteY73" fmla="*/ 0 h 606651"/>
              <a:gd name="connsiteX74" fmla="*/ 309305 w 608627"/>
              <a:gd name="connsiteY74" fmla="*/ 178 h 606651"/>
              <a:gd name="connsiteX75" fmla="*/ 597337 w 608627"/>
              <a:gd name="connsiteY75" fmla="*/ 298165 h 606651"/>
              <a:gd name="connsiteX76" fmla="*/ 587012 w 608627"/>
              <a:gd name="connsiteY76" fmla="*/ 308474 h 606651"/>
              <a:gd name="connsiteX77" fmla="*/ 308949 w 608627"/>
              <a:gd name="connsiteY77" fmla="*/ 308474 h 606651"/>
              <a:gd name="connsiteX78" fmla="*/ 308949 w 608627"/>
              <a:gd name="connsiteY78" fmla="*/ 586110 h 606651"/>
              <a:gd name="connsiteX79" fmla="*/ 298624 w 608627"/>
              <a:gd name="connsiteY79" fmla="*/ 596419 h 606651"/>
              <a:gd name="connsiteX80" fmla="*/ 294530 w 608627"/>
              <a:gd name="connsiteY80" fmla="*/ 596419 h 606651"/>
              <a:gd name="connsiteX81" fmla="*/ 288388 w 608627"/>
              <a:gd name="connsiteY81" fmla="*/ 596419 h 606651"/>
              <a:gd name="connsiteX82" fmla="*/ 288032 w 608627"/>
              <a:gd name="connsiteY82" fmla="*/ 596153 h 606651"/>
              <a:gd name="connsiteX83" fmla="*/ 78684 w 608627"/>
              <a:gd name="connsiteY83" fmla="*/ 499727 h 606651"/>
              <a:gd name="connsiteX84" fmla="*/ 75213 w 608627"/>
              <a:gd name="connsiteY84" fmla="*/ 496616 h 606651"/>
              <a:gd name="connsiteX85" fmla="*/ 74055 w 608627"/>
              <a:gd name="connsiteY85" fmla="*/ 494661 h 606651"/>
              <a:gd name="connsiteX86" fmla="*/ 0 w 608627"/>
              <a:gd name="connsiteY86" fmla="*/ 298165 h 606651"/>
              <a:gd name="connsiteX87" fmla="*/ 288032 w 608627"/>
              <a:gd name="connsiteY87" fmla="*/ 178 h 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08627" h="606651">
                <a:moveTo>
                  <a:pt x="176860" y="452891"/>
                </a:moveTo>
                <a:cubicBezTo>
                  <a:pt x="149891" y="462578"/>
                  <a:pt x="123989" y="475554"/>
                  <a:pt x="99512" y="491817"/>
                </a:cubicBezTo>
                <a:cubicBezTo>
                  <a:pt x="141880" y="535275"/>
                  <a:pt x="198401" y="564959"/>
                  <a:pt x="261597" y="573401"/>
                </a:cubicBezTo>
                <a:cubicBezTo>
                  <a:pt x="225370" y="538653"/>
                  <a:pt x="196798" y="497683"/>
                  <a:pt x="176860" y="452891"/>
                </a:cubicBezTo>
                <a:close/>
                <a:moveTo>
                  <a:pt x="288388" y="432006"/>
                </a:moveTo>
                <a:cubicBezTo>
                  <a:pt x="256968" y="432895"/>
                  <a:pt x="226171" y="437694"/>
                  <a:pt x="196531" y="446492"/>
                </a:cubicBezTo>
                <a:cubicBezTo>
                  <a:pt x="217537" y="493061"/>
                  <a:pt x="248601" y="535098"/>
                  <a:pt x="288388" y="569758"/>
                </a:cubicBezTo>
                <a:close/>
                <a:moveTo>
                  <a:pt x="474771" y="340337"/>
                </a:moveTo>
                <a:cubicBezTo>
                  <a:pt x="548908" y="340337"/>
                  <a:pt x="608627" y="399982"/>
                  <a:pt x="608627" y="474028"/>
                </a:cubicBezTo>
                <a:cubicBezTo>
                  <a:pt x="608627" y="548073"/>
                  <a:pt x="547929" y="606651"/>
                  <a:pt x="473703" y="606651"/>
                </a:cubicBezTo>
                <a:cubicBezTo>
                  <a:pt x="420036" y="606651"/>
                  <a:pt x="371708" y="574562"/>
                  <a:pt x="350170" y="528695"/>
                </a:cubicBezTo>
                <a:lnTo>
                  <a:pt x="350170" y="565584"/>
                </a:lnTo>
                <a:lnTo>
                  <a:pt x="329611" y="565584"/>
                </a:lnTo>
                <a:lnTo>
                  <a:pt x="329611" y="483272"/>
                </a:lnTo>
                <a:lnTo>
                  <a:pt x="348123" y="483272"/>
                </a:lnTo>
                <a:cubicBezTo>
                  <a:pt x="349191" y="483094"/>
                  <a:pt x="350259" y="483094"/>
                  <a:pt x="351416" y="483272"/>
                </a:cubicBezTo>
                <a:lnTo>
                  <a:pt x="411937" y="483272"/>
                </a:lnTo>
                <a:lnTo>
                  <a:pt x="411937" y="503806"/>
                </a:lnTo>
                <a:lnTo>
                  <a:pt x="363342" y="503806"/>
                </a:lnTo>
                <a:cubicBezTo>
                  <a:pt x="377404" y="551184"/>
                  <a:pt x="422528" y="586118"/>
                  <a:pt x="473703" y="586118"/>
                </a:cubicBezTo>
                <a:cubicBezTo>
                  <a:pt x="536537" y="586118"/>
                  <a:pt x="587000" y="535717"/>
                  <a:pt x="587000" y="472961"/>
                </a:cubicBezTo>
                <a:cubicBezTo>
                  <a:pt x="587000" y="410205"/>
                  <a:pt x="536537" y="359893"/>
                  <a:pt x="473703" y="359893"/>
                </a:cubicBezTo>
                <a:cubicBezTo>
                  <a:pt x="440773" y="359893"/>
                  <a:pt x="409890" y="373226"/>
                  <a:pt x="389330" y="397938"/>
                </a:cubicBezTo>
                <a:cubicBezTo>
                  <a:pt x="385147" y="402027"/>
                  <a:pt x="379006" y="403005"/>
                  <a:pt x="374912" y="398916"/>
                </a:cubicBezTo>
                <a:cubicBezTo>
                  <a:pt x="370729" y="394827"/>
                  <a:pt x="369750" y="388604"/>
                  <a:pt x="373844" y="384516"/>
                </a:cubicBezTo>
                <a:cubicBezTo>
                  <a:pt x="398586" y="355715"/>
                  <a:pt x="435611" y="340337"/>
                  <a:pt x="474771" y="340337"/>
                </a:cubicBezTo>
                <a:close/>
                <a:moveTo>
                  <a:pt x="164933" y="308474"/>
                </a:moveTo>
                <a:cubicBezTo>
                  <a:pt x="166090" y="349889"/>
                  <a:pt x="174190" y="390059"/>
                  <a:pt x="188699" y="427652"/>
                </a:cubicBezTo>
                <a:cubicBezTo>
                  <a:pt x="220920" y="417876"/>
                  <a:pt x="254298" y="412366"/>
                  <a:pt x="288388" y="411477"/>
                </a:cubicBezTo>
                <a:lnTo>
                  <a:pt x="288388" y="308474"/>
                </a:lnTo>
                <a:close/>
                <a:moveTo>
                  <a:pt x="20828" y="308474"/>
                </a:moveTo>
                <a:cubicBezTo>
                  <a:pt x="23142" y="372373"/>
                  <a:pt x="47086" y="430762"/>
                  <a:pt x="85627" y="476531"/>
                </a:cubicBezTo>
                <a:cubicBezTo>
                  <a:pt x="112062" y="458934"/>
                  <a:pt x="140100" y="444715"/>
                  <a:pt x="169206" y="434139"/>
                </a:cubicBezTo>
                <a:cubicBezTo>
                  <a:pt x="153985" y="394414"/>
                  <a:pt x="145529" y="352022"/>
                  <a:pt x="144283" y="308474"/>
                </a:cubicBezTo>
                <a:close/>
                <a:moveTo>
                  <a:pt x="405168" y="159881"/>
                </a:moveTo>
                <a:cubicBezTo>
                  <a:pt x="374104" y="168768"/>
                  <a:pt x="341882" y="173745"/>
                  <a:pt x="308949" y="174633"/>
                </a:cubicBezTo>
                <a:lnTo>
                  <a:pt x="308949" y="287945"/>
                </a:lnTo>
                <a:lnTo>
                  <a:pt x="432404" y="287945"/>
                </a:lnTo>
                <a:cubicBezTo>
                  <a:pt x="431158" y="243243"/>
                  <a:pt x="421812" y="199962"/>
                  <a:pt x="405168" y="159881"/>
                </a:cubicBezTo>
                <a:close/>
                <a:moveTo>
                  <a:pt x="192170" y="159881"/>
                </a:moveTo>
                <a:cubicBezTo>
                  <a:pt x="175525" y="200051"/>
                  <a:pt x="166179" y="243243"/>
                  <a:pt x="164933" y="287945"/>
                </a:cubicBezTo>
                <a:lnTo>
                  <a:pt x="288388" y="287945"/>
                </a:lnTo>
                <a:lnTo>
                  <a:pt x="288388" y="174633"/>
                </a:lnTo>
                <a:cubicBezTo>
                  <a:pt x="255455" y="173745"/>
                  <a:pt x="223234" y="168857"/>
                  <a:pt x="192170" y="159881"/>
                </a:cubicBezTo>
                <a:close/>
                <a:moveTo>
                  <a:pt x="90789" y="113845"/>
                </a:moveTo>
                <a:cubicBezTo>
                  <a:pt x="49311" y="160503"/>
                  <a:pt x="23232" y="221202"/>
                  <a:pt x="20828" y="287945"/>
                </a:cubicBezTo>
                <a:lnTo>
                  <a:pt x="144283" y="287945"/>
                </a:lnTo>
                <a:cubicBezTo>
                  <a:pt x="145529" y="241198"/>
                  <a:pt x="155320" y="195874"/>
                  <a:pt x="172588" y="153660"/>
                </a:cubicBezTo>
                <a:cubicBezTo>
                  <a:pt x="144016" y="143795"/>
                  <a:pt x="116602" y="130464"/>
                  <a:pt x="90789" y="113845"/>
                </a:cubicBezTo>
                <a:close/>
                <a:moveTo>
                  <a:pt x="506192" y="113490"/>
                </a:moveTo>
                <a:cubicBezTo>
                  <a:pt x="480647" y="130198"/>
                  <a:pt x="453321" y="143706"/>
                  <a:pt x="424749" y="153660"/>
                </a:cubicBezTo>
                <a:cubicBezTo>
                  <a:pt x="442017" y="195785"/>
                  <a:pt x="451719" y="241198"/>
                  <a:pt x="452965" y="287945"/>
                </a:cubicBezTo>
                <a:lnTo>
                  <a:pt x="576509" y="287945"/>
                </a:lnTo>
                <a:cubicBezTo>
                  <a:pt x="574106" y="221025"/>
                  <a:pt x="547937" y="160147"/>
                  <a:pt x="506192" y="113490"/>
                </a:cubicBezTo>
                <a:close/>
                <a:moveTo>
                  <a:pt x="308949" y="26662"/>
                </a:moveTo>
                <a:lnTo>
                  <a:pt x="308949" y="154104"/>
                </a:lnTo>
                <a:cubicBezTo>
                  <a:pt x="338678" y="153215"/>
                  <a:pt x="368051" y="148683"/>
                  <a:pt x="396534" y="140684"/>
                </a:cubicBezTo>
                <a:cubicBezTo>
                  <a:pt x="375617" y="97759"/>
                  <a:pt x="346066" y="58922"/>
                  <a:pt x="308949" y="26662"/>
                </a:cubicBezTo>
                <a:close/>
                <a:moveTo>
                  <a:pt x="288388" y="26662"/>
                </a:moveTo>
                <a:cubicBezTo>
                  <a:pt x="251272" y="58922"/>
                  <a:pt x="221721" y="97759"/>
                  <a:pt x="200804" y="140684"/>
                </a:cubicBezTo>
                <a:cubicBezTo>
                  <a:pt x="229287" y="148683"/>
                  <a:pt x="258659" y="153215"/>
                  <a:pt x="288388" y="154104"/>
                </a:cubicBezTo>
                <a:close/>
                <a:moveTo>
                  <a:pt x="335741" y="23018"/>
                </a:moveTo>
                <a:cubicBezTo>
                  <a:pt x="369475" y="55367"/>
                  <a:pt x="396623" y="93227"/>
                  <a:pt x="416294" y="134463"/>
                </a:cubicBezTo>
                <a:cubicBezTo>
                  <a:pt x="442551" y="125398"/>
                  <a:pt x="467830" y="113312"/>
                  <a:pt x="491417" y="98204"/>
                </a:cubicBezTo>
                <a:cubicBezTo>
                  <a:pt x="449850" y="58211"/>
                  <a:pt x="395822" y="31017"/>
                  <a:pt x="335741" y="23018"/>
                </a:cubicBezTo>
                <a:close/>
                <a:moveTo>
                  <a:pt x="261597" y="23018"/>
                </a:moveTo>
                <a:cubicBezTo>
                  <a:pt x="201516" y="31017"/>
                  <a:pt x="147488" y="58211"/>
                  <a:pt x="105921" y="98204"/>
                </a:cubicBezTo>
                <a:cubicBezTo>
                  <a:pt x="129508" y="113312"/>
                  <a:pt x="154786" y="125398"/>
                  <a:pt x="181044" y="134463"/>
                </a:cubicBezTo>
                <a:cubicBezTo>
                  <a:pt x="200715" y="93227"/>
                  <a:pt x="227862" y="55367"/>
                  <a:pt x="261597" y="23018"/>
                </a:cubicBezTo>
                <a:close/>
                <a:moveTo>
                  <a:pt x="288388" y="0"/>
                </a:moveTo>
                <a:lnTo>
                  <a:pt x="294530" y="0"/>
                </a:lnTo>
                <a:lnTo>
                  <a:pt x="298624" y="0"/>
                </a:lnTo>
                <a:lnTo>
                  <a:pt x="302808" y="0"/>
                </a:lnTo>
                <a:lnTo>
                  <a:pt x="308949" y="0"/>
                </a:lnTo>
                <a:lnTo>
                  <a:pt x="309305" y="178"/>
                </a:lnTo>
                <a:cubicBezTo>
                  <a:pt x="469165" y="5777"/>
                  <a:pt x="597337" y="137218"/>
                  <a:pt x="597337" y="298165"/>
                </a:cubicBezTo>
                <a:cubicBezTo>
                  <a:pt x="597337" y="304386"/>
                  <a:pt x="593243" y="308474"/>
                  <a:pt x="587012" y="308474"/>
                </a:cubicBezTo>
                <a:lnTo>
                  <a:pt x="308949" y="308474"/>
                </a:lnTo>
                <a:lnTo>
                  <a:pt x="308949" y="586110"/>
                </a:lnTo>
                <a:cubicBezTo>
                  <a:pt x="308949" y="592242"/>
                  <a:pt x="304855" y="596419"/>
                  <a:pt x="298624" y="596419"/>
                </a:cubicBezTo>
                <a:lnTo>
                  <a:pt x="294530" y="596419"/>
                </a:lnTo>
                <a:lnTo>
                  <a:pt x="288388" y="596419"/>
                </a:lnTo>
                <a:lnTo>
                  <a:pt x="288032" y="596153"/>
                </a:lnTo>
                <a:cubicBezTo>
                  <a:pt x="205343" y="593309"/>
                  <a:pt x="131110" y="556694"/>
                  <a:pt x="78684" y="499727"/>
                </a:cubicBezTo>
                <a:cubicBezTo>
                  <a:pt x="77349" y="499105"/>
                  <a:pt x="76192" y="498127"/>
                  <a:pt x="75213" y="496616"/>
                </a:cubicBezTo>
                <a:cubicBezTo>
                  <a:pt x="74678" y="495994"/>
                  <a:pt x="74322" y="495372"/>
                  <a:pt x="74055" y="494661"/>
                </a:cubicBezTo>
                <a:cubicBezTo>
                  <a:pt x="27949" y="442138"/>
                  <a:pt x="0" y="373351"/>
                  <a:pt x="0" y="298165"/>
                </a:cubicBezTo>
                <a:cubicBezTo>
                  <a:pt x="0" y="137218"/>
                  <a:pt x="128173" y="5777"/>
                  <a:pt x="288032" y="178"/>
                </a:cubicBezTo>
                <a:close/>
              </a:path>
            </a:pathLst>
          </a:custGeom>
          <a:solidFill>
            <a:schemeClr val="bg1"/>
          </a:solidFill>
          <a:ln>
            <a:noFill/>
          </a:ln>
        </p:spPr>
      </p:sp>
      <p:pic>
        <p:nvPicPr>
          <p:cNvPr id="4" name="Picture 3"/>
          <p:cNvPicPr>
            <a:picLocks noChangeAspect="1"/>
          </p:cNvPicPr>
          <p:nvPr/>
        </p:nvPicPr>
        <p:blipFill>
          <a:blip r:embed="rId1"/>
          <a:stretch>
            <a:fillRect/>
          </a:stretch>
        </p:blipFill>
        <p:spPr>
          <a:xfrm>
            <a:off x="810260" y="958850"/>
            <a:ext cx="5311140" cy="5311140"/>
          </a:xfrm>
          <a:prstGeom prst="rect">
            <a:avLst/>
          </a:prstGeom>
        </p:spPr>
      </p:pic>
      <p:sp>
        <p:nvSpPr>
          <p:cNvPr id="6" name="文本框 2"/>
          <p:cNvSpPr txBox="1"/>
          <p:nvPr/>
        </p:nvSpPr>
        <p:spPr>
          <a:xfrm>
            <a:off x="7081520" y="546735"/>
            <a:ext cx="3303270" cy="521970"/>
          </a:xfrm>
          <a:prstGeom prst="rect">
            <a:avLst/>
          </a:prstGeom>
          <a:noFill/>
        </p:spPr>
        <p:txBody>
          <a:bodyPr wrap="square" rtlCol="0">
            <a:spAutoFit/>
          </a:bodyPr>
          <a:p>
            <a:r>
              <a:rPr lang="en-US" altLang="zh-CN" sz="2800" b="1" dirty="0">
                <a:solidFill>
                  <a:srgbClr val="544F6C"/>
                </a:solidFill>
              </a:rPr>
              <a:t>VÕ NHẬT BẢO</a:t>
            </a:r>
            <a:endParaRPr lang="en-US" altLang="zh-CN" sz="2800" b="1" dirty="0">
              <a:solidFill>
                <a:srgbClr val="544F6C"/>
              </a:solidFill>
            </a:endParaRPr>
          </a:p>
        </p:txBody>
      </p:sp>
      <p:sp>
        <p:nvSpPr>
          <p:cNvPr id="25" name="íśḻiḑe"/>
          <p:cNvSpPr/>
          <p:nvPr/>
        </p:nvSpPr>
        <p:spPr>
          <a:xfrm>
            <a:off x="7081520" y="1838960"/>
            <a:ext cx="4300855" cy="4005580"/>
          </a:xfrm>
          <a:prstGeom prst="snip2SameRect">
            <a:avLst>
              <a:gd name="adj1" fmla="val 0"/>
              <a:gd name="adj2" fmla="val 0"/>
            </a:avLst>
          </a:prstGeom>
          <a:ln>
            <a:noFill/>
          </a:ln>
        </p:spPr>
        <p:txBody>
          <a:bodyPr wrap="square" lIns="90000" tIns="46800" rIns="90000" bIns="46800" anchor="t">
            <a:normAutofit/>
          </a:bodyPr>
          <a:p>
            <a:pPr marL="228600" indent="-228600">
              <a:lnSpc>
                <a:spcPct val="150000"/>
              </a:lnSpc>
              <a:buFont typeface="Arial" panose="020B0604020202020204" pitchFamily="34" charset="0"/>
              <a:buChar char="•"/>
              <a:tabLst>
                <a:tab pos="227965" algn="l"/>
              </a:tabLst>
              <a:defRPr/>
            </a:pPr>
            <a:r>
              <a:rPr lang="en-US" altLang="zh-CN" sz="1600" dirty="0">
                <a:solidFill>
                  <a:schemeClr val="tx1"/>
                </a:solidFill>
              </a:rPr>
              <a:t>Email: benbacker99er@gmail.com.</a:t>
            </a:r>
            <a:endParaRPr lang="en-US" altLang="zh-CN" sz="1600" dirty="0">
              <a:solidFill>
                <a:schemeClr val="tx1"/>
              </a:solidFill>
            </a:endParaRPr>
          </a:p>
          <a:p>
            <a:pPr marL="228600" indent="-228600">
              <a:lnSpc>
                <a:spcPct val="150000"/>
              </a:lnSpc>
              <a:buFont typeface="Arial" panose="020B0604020202020204" pitchFamily="34" charset="0"/>
              <a:buChar char="•"/>
              <a:tabLst>
                <a:tab pos="227965" algn="l"/>
              </a:tabLst>
              <a:defRPr/>
            </a:pPr>
            <a:r>
              <a:rPr lang="en-US" altLang="zh-CN" sz="1600" dirty="0">
                <a:solidFill>
                  <a:schemeClr val="tx1"/>
                </a:solidFill>
              </a:rPr>
              <a:t>Điện thoại: 0765395615.</a:t>
            </a:r>
            <a:endParaRPr lang="en-US" altLang="zh-CN" sz="1600" dirty="0">
              <a:solidFill>
                <a:schemeClr val="tx1"/>
              </a:solidFill>
            </a:endParaRPr>
          </a:p>
          <a:p>
            <a:pPr marL="228600" indent="-228600">
              <a:lnSpc>
                <a:spcPct val="150000"/>
              </a:lnSpc>
              <a:buFont typeface="Arial" panose="020B0604020202020204" pitchFamily="34" charset="0"/>
              <a:buChar char="•"/>
              <a:tabLst>
                <a:tab pos="227965" algn="l"/>
              </a:tabLst>
              <a:defRPr/>
            </a:pPr>
            <a:r>
              <a:rPr lang="en-US" altLang="zh-CN" sz="1600" dirty="0">
                <a:solidFill>
                  <a:schemeClr val="tx1"/>
                </a:solidFill>
              </a:rPr>
              <a:t>Quê quán: Bình Thuận.</a:t>
            </a:r>
            <a:endParaRPr lang="en-US" altLang="zh-CN" sz="1600" dirty="0">
              <a:solidFill>
                <a:schemeClr val="tx1"/>
              </a:solidFill>
            </a:endParaRPr>
          </a:p>
          <a:p>
            <a:pPr marL="228600" indent="-228600">
              <a:lnSpc>
                <a:spcPct val="150000"/>
              </a:lnSpc>
              <a:buFont typeface="Arial" panose="020B0604020202020204" pitchFamily="34" charset="0"/>
              <a:buChar char="•"/>
              <a:tabLst>
                <a:tab pos="227965" algn="l"/>
              </a:tabLst>
              <a:defRPr/>
            </a:pPr>
            <a:r>
              <a:rPr lang="en-US" altLang="zh-CN" sz="1600" dirty="0">
                <a:solidFill>
                  <a:schemeClr val="tx1"/>
                </a:solidFill>
              </a:rPr>
              <a:t>Nghề nghiệp: Sinh viên trường Đại Học Công Nghệ Thông Tin - ĐHQG TPHCM.</a:t>
            </a:r>
            <a:endParaRPr lang="en-US" altLang="zh-CN" sz="1600" dirty="0">
              <a:solidFill>
                <a:schemeClr val="tx1"/>
              </a:solidFill>
            </a:endParaRPr>
          </a:p>
          <a:p>
            <a:pPr marL="228600" indent="-228600">
              <a:lnSpc>
                <a:spcPct val="150000"/>
              </a:lnSpc>
              <a:buFont typeface="Arial" panose="020B0604020202020204" pitchFamily="34" charset="0"/>
              <a:buChar char="•"/>
              <a:tabLst>
                <a:tab pos="227965" algn="l"/>
              </a:tabLst>
              <a:defRPr/>
            </a:pPr>
            <a:r>
              <a:rPr lang="en-US" altLang="zh-CN" sz="1600" dirty="0">
                <a:solidFill>
                  <a:schemeClr val="tx1"/>
                </a:solidFill>
              </a:rPr>
              <a:t>Lĩnh vực chuyện môn: Thương mại điện tử.</a:t>
            </a:r>
            <a:endParaRPr lang="en-US" altLang="zh-CN" sz="1600" dirty="0">
              <a:solidFill>
                <a:schemeClr val="tx1"/>
              </a:solidFill>
            </a:endParaRPr>
          </a:p>
          <a:p>
            <a:pPr marL="228600" indent="-228600">
              <a:lnSpc>
                <a:spcPct val="150000"/>
              </a:lnSpc>
              <a:buFont typeface="Arial" panose="020B0604020202020204" pitchFamily="34" charset="0"/>
              <a:buChar char="•"/>
              <a:tabLst>
                <a:tab pos="227965" algn="l"/>
              </a:tabLst>
              <a:defRPr/>
            </a:pPr>
            <a:r>
              <a:rPr lang="en-US" altLang="zh-CN" sz="1600" dirty="0">
                <a:solidFill>
                  <a:schemeClr val="tx1"/>
                </a:solidFill>
              </a:rPr>
              <a:t>Github: https://github.com/benbacker.</a:t>
            </a:r>
            <a:endParaRPr lang="en-US" altLang="zh-CN" sz="1600" dirty="0">
              <a:solidFill>
                <a:schemeClr val="tx1"/>
              </a:solidFill>
            </a:endParaRPr>
          </a:p>
          <a:p>
            <a:pPr marL="228600" indent="-228600">
              <a:lnSpc>
                <a:spcPct val="150000"/>
              </a:lnSpc>
              <a:buFont typeface="Arial" panose="020B0604020202020204" pitchFamily="34" charset="0"/>
              <a:buChar char="•"/>
              <a:tabLst>
                <a:tab pos="227965" algn="l"/>
              </a:tabLst>
              <a:defRPr/>
            </a:pPr>
            <a:r>
              <a:rPr lang="en-US" altLang="zh-CN" sz="1600" dirty="0">
                <a:solidFill>
                  <a:schemeClr val="tx1"/>
                </a:solidFill>
              </a:rPr>
              <a:t>Website: http://baovo.tk/</a:t>
            </a:r>
            <a:endParaRPr lang="en-US" altLang="zh-CN" sz="1600" dirty="0">
              <a:solidFill>
                <a:schemeClr val="tx1"/>
              </a:solidFill>
            </a:endParaRPr>
          </a:p>
          <a:p>
            <a:pPr marL="228600" indent="-228600">
              <a:lnSpc>
                <a:spcPct val="150000"/>
              </a:lnSpc>
              <a:buFont typeface="Arial" panose="020B0604020202020204" pitchFamily="34" charset="0"/>
              <a:buChar char="•"/>
              <a:tabLst>
                <a:tab pos="227965" algn="l"/>
              </a:tabLst>
              <a:defRPr/>
            </a:pPr>
            <a:r>
              <a:rPr lang="en-US" altLang="zh-CN" sz="1600" dirty="0">
                <a:solidFill>
                  <a:schemeClr val="tx1"/>
                </a:solidFill>
              </a:rPr>
              <a:t>Kinh nghiệm: Có kinh quản lý, có kiến thức về lĩnh vực thương mại điện tử và lập trình.</a:t>
            </a:r>
            <a:endParaRPr lang="en-US" altLang="zh-CN" sz="1600" dirty="0">
              <a:solidFill>
                <a:schemeClr val="tx1"/>
              </a:solidFill>
            </a:endParaRPr>
          </a:p>
          <a:p>
            <a:pPr marL="228600" indent="-228600">
              <a:lnSpc>
                <a:spcPct val="150000"/>
              </a:lnSpc>
              <a:buFont typeface="Arial" panose="020B0604020202020204" pitchFamily="34" charset="0"/>
              <a:buChar char="•"/>
              <a:tabLst>
                <a:tab pos="227965" algn="l"/>
              </a:tabLst>
              <a:defRPr/>
            </a:pPr>
            <a:endParaRPr lang="en-US" altLang="zh-CN" sz="1600" dirty="0">
              <a:solidFill>
                <a:schemeClr val="tx1"/>
              </a:solidFill>
            </a:endParaRPr>
          </a:p>
        </p:txBody>
      </p:sp>
      <p:sp>
        <p:nvSpPr>
          <p:cNvPr id="8" name="文本框 2"/>
          <p:cNvSpPr txBox="1"/>
          <p:nvPr/>
        </p:nvSpPr>
        <p:spPr>
          <a:xfrm>
            <a:off x="1322070" y="546735"/>
            <a:ext cx="4321175" cy="398780"/>
          </a:xfrm>
          <a:prstGeom prst="rect">
            <a:avLst/>
          </a:prstGeom>
          <a:noFill/>
        </p:spPr>
        <p:txBody>
          <a:bodyPr wrap="square" rtlCol="0">
            <a:spAutoFit/>
          </a:bodyPr>
          <a:p>
            <a:r>
              <a:rPr lang="en-US" altLang="zh-CN" sz="2000" b="1" dirty="0">
                <a:solidFill>
                  <a:srgbClr val="544F6C"/>
                </a:solidFill>
              </a:rPr>
              <a:t>TRACK: PRODUCT MANAGER</a:t>
            </a:r>
            <a:endParaRPr lang="en-US" altLang="zh-CN" sz="2000" b="1" dirty="0">
              <a:solidFill>
                <a:srgbClr val="544F6C"/>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73785" y="910590"/>
            <a:ext cx="5620385" cy="521970"/>
          </a:xfrm>
          <a:prstGeom prst="rect">
            <a:avLst/>
          </a:prstGeom>
          <a:noFill/>
        </p:spPr>
        <p:txBody>
          <a:bodyPr wrap="square" rtlCol="0">
            <a:spAutoFit/>
          </a:bodyPr>
          <a:lstStyle/>
          <a:p>
            <a:r>
              <a:rPr lang="en-US" altLang="zh-CN" sz="2800" b="1" dirty="0">
                <a:solidFill>
                  <a:srgbClr val="544F6C"/>
                </a:solidFill>
              </a:rPr>
              <a:t>QUY TRÌNH LÀM VIỆC 10 TUẦN</a:t>
            </a:r>
            <a:endParaRPr lang="en-US" altLang="zh-CN" sz="2800" b="1" dirty="0">
              <a:solidFill>
                <a:srgbClr val="544F6C"/>
              </a:solidFill>
            </a:endParaRPr>
          </a:p>
        </p:txBody>
      </p:sp>
      <p:sp>
        <p:nvSpPr>
          <p:cNvPr id="5" name="矩形: 圆角 4"/>
          <p:cNvSpPr/>
          <p:nvPr/>
        </p:nvSpPr>
        <p:spPr>
          <a:xfrm>
            <a:off x="589728" y="891616"/>
            <a:ext cx="365760" cy="365760"/>
          </a:xfrm>
          <a:prstGeom prst="roundRect">
            <a:avLst/>
          </a:prstGeom>
          <a:solidFill>
            <a:srgbClr val="FF6D34"/>
          </a:solidFill>
          <a:ln>
            <a:noFill/>
          </a:ln>
          <a:effectLst>
            <a:outerShdw blurRad="127000" algn="ctr" rotWithShape="0">
              <a:srgbClr val="FF6D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analytics_248252"/>
          <p:cNvSpPr>
            <a:spLocks noChangeAspect="1"/>
          </p:cNvSpPr>
          <p:nvPr/>
        </p:nvSpPr>
        <p:spPr bwMode="auto">
          <a:xfrm>
            <a:off x="636234" y="931499"/>
            <a:ext cx="263328" cy="262931"/>
          </a:xfrm>
          <a:custGeom>
            <a:avLst/>
            <a:gdLst>
              <a:gd name="connsiteX0" fmla="*/ 497258 w 607634"/>
              <a:gd name="connsiteY0" fmla="*/ 328620 h 606719"/>
              <a:gd name="connsiteX1" fmla="*/ 544969 w 607634"/>
              <a:gd name="connsiteY1" fmla="*/ 350839 h 606719"/>
              <a:gd name="connsiteX2" fmla="*/ 543545 w 607634"/>
              <a:gd name="connsiteY2" fmla="*/ 393856 h 606719"/>
              <a:gd name="connsiteX3" fmla="*/ 541230 w 607634"/>
              <a:gd name="connsiteY3" fmla="*/ 396167 h 606719"/>
              <a:gd name="connsiteX4" fmla="*/ 540607 w 607634"/>
              <a:gd name="connsiteY4" fmla="*/ 409588 h 606719"/>
              <a:gd name="connsiteX5" fmla="*/ 545236 w 607634"/>
              <a:gd name="connsiteY5" fmla="*/ 413676 h 606719"/>
              <a:gd name="connsiteX6" fmla="*/ 550933 w 607634"/>
              <a:gd name="connsiteY6" fmla="*/ 432074 h 606719"/>
              <a:gd name="connsiteX7" fmla="*/ 548173 w 607634"/>
              <a:gd name="connsiteY7" fmla="*/ 454116 h 606719"/>
              <a:gd name="connsiteX8" fmla="*/ 535534 w 607634"/>
              <a:gd name="connsiteY8" fmla="*/ 472158 h 606719"/>
              <a:gd name="connsiteX9" fmla="*/ 515684 w 607634"/>
              <a:gd name="connsiteY9" fmla="*/ 511353 h 606719"/>
              <a:gd name="connsiteX10" fmla="*/ 517286 w 607634"/>
              <a:gd name="connsiteY10" fmla="*/ 517663 h 606719"/>
              <a:gd name="connsiteX11" fmla="*/ 555295 w 607634"/>
              <a:gd name="connsiteY11" fmla="*/ 527173 h 606719"/>
              <a:gd name="connsiteX12" fmla="*/ 607634 w 607634"/>
              <a:gd name="connsiteY12" fmla="*/ 594009 h 606719"/>
              <a:gd name="connsiteX13" fmla="*/ 594905 w 607634"/>
              <a:gd name="connsiteY13" fmla="*/ 606719 h 606719"/>
              <a:gd name="connsiteX14" fmla="*/ 341752 w 607634"/>
              <a:gd name="connsiteY14" fmla="*/ 606719 h 606719"/>
              <a:gd name="connsiteX15" fmla="*/ 329112 w 607634"/>
              <a:gd name="connsiteY15" fmla="*/ 594098 h 606719"/>
              <a:gd name="connsiteX16" fmla="*/ 381363 w 607634"/>
              <a:gd name="connsiteY16" fmla="*/ 527173 h 606719"/>
              <a:gd name="connsiteX17" fmla="*/ 419372 w 607634"/>
              <a:gd name="connsiteY17" fmla="*/ 517663 h 606719"/>
              <a:gd name="connsiteX18" fmla="*/ 421241 w 607634"/>
              <a:gd name="connsiteY18" fmla="*/ 510286 h 606719"/>
              <a:gd name="connsiteX19" fmla="*/ 402459 w 607634"/>
              <a:gd name="connsiteY19" fmla="*/ 472513 h 606719"/>
              <a:gd name="connsiteX20" fmla="*/ 388484 w 607634"/>
              <a:gd name="connsiteY20" fmla="*/ 454116 h 606719"/>
              <a:gd name="connsiteX21" fmla="*/ 385725 w 607634"/>
              <a:gd name="connsiteY21" fmla="*/ 432074 h 606719"/>
              <a:gd name="connsiteX22" fmla="*/ 391510 w 607634"/>
              <a:gd name="connsiteY22" fmla="*/ 413587 h 606719"/>
              <a:gd name="connsiteX23" fmla="*/ 396584 w 607634"/>
              <a:gd name="connsiteY23" fmla="*/ 409232 h 606719"/>
              <a:gd name="connsiteX24" fmla="*/ 395071 w 607634"/>
              <a:gd name="connsiteY24" fmla="*/ 390746 h 606719"/>
              <a:gd name="connsiteX25" fmla="*/ 453375 w 607634"/>
              <a:gd name="connsiteY25" fmla="*/ 339641 h 606719"/>
              <a:gd name="connsiteX26" fmla="*/ 497258 w 607634"/>
              <a:gd name="connsiteY26" fmla="*/ 328620 h 606719"/>
              <a:gd name="connsiteX27" fmla="*/ 316494 w 607634"/>
              <a:gd name="connsiteY27" fmla="*/ 278076 h 606719"/>
              <a:gd name="connsiteX28" fmla="*/ 300206 w 607634"/>
              <a:gd name="connsiteY28" fmla="*/ 281898 h 606719"/>
              <a:gd name="connsiteX29" fmla="*/ 325395 w 607634"/>
              <a:gd name="connsiteY29" fmla="*/ 307050 h 606719"/>
              <a:gd name="connsiteX30" fmla="*/ 325395 w 607634"/>
              <a:gd name="connsiteY30" fmla="*/ 324913 h 606719"/>
              <a:gd name="connsiteX31" fmla="*/ 316494 w 607634"/>
              <a:gd name="connsiteY31" fmla="*/ 328646 h 606719"/>
              <a:gd name="connsiteX32" fmla="*/ 307505 w 607634"/>
              <a:gd name="connsiteY32" fmla="*/ 324913 h 606719"/>
              <a:gd name="connsiteX33" fmla="*/ 282316 w 607634"/>
              <a:gd name="connsiteY33" fmla="*/ 299762 h 606719"/>
              <a:gd name="connsiteX34" fmla="*/ 278489 w 607634"/>
              <a:gd name="connsiteY34" fmla="*/ 316026 h 606719"/>
              <a:gd name="connsiteX35" fmla="*/ 316494 w 607634"/>
              <a:gd name="connsiteY35" fmla="*/ 353887 h 606719"/>
              <a:gd name="connsiteX36" fmla="*/ 354411 w 607634"/>
              <a:gd name="connsiteY36" fmla="*/ 316026 h 606719"/>
              <a:gd name="connsiteX37" fmla="*/ 316494 w 607634"/>
              <a:gd name="connsiteY37" fmla="*/ 278076 h 606719"/>
              <a:gd name="connsiteX38" fmla="*/ 175289 w 607634"/>
              <a:gd name="connsiteY38" fmla="*/ 238820 h 606719"/>
              <a:gd name="connsiteX39" fmla="*/ 184947 w 607634"/>
              <a:gd name="connsiteY39" fmla="*/ 239342 h 606719"/>
              <a:gd name="connsiteX40" fmla="*/ 190911 w 607634"/>
              <a:gd name="connsiteY40" fmla="*/ 256137 h 606719"/>
              <a:gd name="connsiteX41" fmla="*/ 177202 w 607634"/>
              <a:gd name="connsiteY41" fmla="*/ 315941 h 606719"/>
              <a:gd name="connsiteX42" fmla="*/ 348911 w 607634"/>
              <a:gd name="connsiteY42" fmla="*/ 451012 h 606719"/>
              <a:gd name="connsiteX43" fmla="*/ 364133 w 607634"/>
              <a:gd name="connsiteY43" fmla="*/ 460431 h 606719"/>
              <a:gd name="connsiteX44" fmla="*/ 354786 w 607634"/>
              <a:gd name="connsiteY44" fmla="*/ 475626 h 606719"/>
              <a:gd name="connsiteX45" fmla="*/ 316510 w 607634"/>
              <a:gd name="connsiteY45" fmla="*/ 480336 h 606719"/>
              <a:gd name="connsiteX46" fmla="*/ 151922 w 607634"/>
              <a:gd name="connsiteY46" fmla="*/ 316030 h 606719"/>
              <a:gd name="connsiteX47" fmla="*/ 168034 w 607634"/>
              <a:gd name="connsiteY47" fmla="*/ 245296 h 606719"/>
              <a:gd name="connsiteX48" fmla="*/ 175289 w 607634"/>
              <a:gd name="connsiteY48" fmla="*/ 238820 h 606719"/>
              <a:gd name="connsiteX49" fmla="*/ 102834 w 607634"/>
              <a:gd name="connsiteY49" fmla="*/ 164298 h 606719"/>
              <a:gd name="connsiteX50" fmla="*/ 112334 w 607634"/>
              <a:gd name="connsiteY50" fmla="*/ 166119 h 606719"/>
              <a:gd name="connsiteX51" fmla="*/ 115894 w 607634"/>
              <a:gd name="connsiteY51" fmla="*/ 183626 h 606719"/>
              <a:gd name="connsiteX52" fmla="*/ 75936 w 607634"/>
              <a:gd name="connsiteY52" fmla="*/ 316038 h 606719"/>
              <a:gd name="connsiteX53" fmla="*/ 295840 w 607634"/>
              <a:gd name="connsiteY53" fmla="*/ 555090 h 606719"/>
              <a:gd name="connsiteX54" fmla="*/ 307409 w 607634"/>
              <a:gd name="connsiteY54" fmla="*/ 568775 h 606719"/>
              <a:gd name="connsiteX55" fmla="*/ 294772 w 607634"/>
              <a:gd name="connsiteY55" fmla="*/ 580328 h 606719"/>
              <a:gd name="connsiteX56" fmla="*/ 293704 w 607634"/>
              <a:gd name="connsiteY56" fmla="*/ 580328 h 606719"/>
              <a:gd name="connsiteX57" fmla="*/ 50661 w 607634"/>
              <a:gd name="connsiteY57" fmla="*/ 316038 h 606719"/>
              <a:gd name="connsiteX58" fmla="*/ 94802 w 607634"/>
              <a:gd name="connsiteY58" fmla="*/ 169674 h 606719"/>
              <a:gd name="connsiteX59" fmla="*/ 102834 w 607634"/>
              <a:gd name="connsiteY59" fmla="*/ 164298 h 606719"/>
              <a:gd name="connsiteX60" fmla="*/ 316510 w 607634"/>
              <a:gd name="connsiteY60" fmla="*/ 151713 h 606719"/>
              <a:gd name="connsiteX61" fmla="*/ 479124 w 607634"/>
              <a:gd name="connsiteY61" fmla="*/ 292417 h 606719"/>
              <a:gd name="connsiteX62" fmla="*/ 468443 w 607634"/>
              <a:gd name="connsiteY62" fmla="*/ 306727 h 606719"/>
              <a:gd name="connsiteX63" fmla="*/ 466574 w 607634"/>
              <a:gd name="connsiteY63" fmla="*/ 306816 h 606719"/>
              <a:gd name="connsiteX64" fmla="*/ 454113 w 607634"/>
              <a:gd name="connsiteY64" fmla="*/ 295972 h 606719"/>
              <a:gd name="connsiteX65" fmla="*/ 316510 w 607634"/>
              <a:gd name="connsiteY65" fmla="*/ 176956 h 606719"/>
              <a:gd name="connsiteX66" fmla="*/ 256609 w 607634"/>
              <a:gd name="connsiteY66" fmla="*/ 190644 h 606719"/>
              <a:gd name="connsiteX67" fmla="*/ 239697 w 607634"/>
              <a:gd name="connsiteY67" fmla="*/ 184689 h 606719"/>
              <a:gd name="connsiteX68" fmla="*/ 245661 w 607634"/>
              <a:gd name="connsiteY68" fmla="*/ 167890 h 606719"/>
              <a:gd name="connsiteX69" fmla="*/ 316510 w 607634"/>
              <a:gd name="connsiteY69" fmla="*/ 151713 h 606719"/>
              <a:gd name="connsiteX70" fmla="*/ 316477 w 607634"/>
              <a:gd name="connsiteY70" fmla="*/ 50592 h 606719"/>
              <a:gd name="connsiteX71" fmla="*/ 582230 w 607634"/>
              <a:gd name="connsiteY71" fmla="*/ 316062 h 606719"/>
              <a:gd name="connsiteX72" fmla="*/ 582141 w 607634"/>
              <a:gd name="connsiteY72" fmla="*/ 319350 h 606719"/>
              <a:gd name="connsiteX73" fmla="*/ 569325 w 607634"/>
              <a:gd name="connsiteY73" fmla="*/ 332148 h 606719"/>
              <a:gd name="connsiteX74" fmla="*/ 568880 w 607634"/>
              <a:gd name="connsiteY74" fmla="*/ 332148 h 606719"/>
              <a:gd name="connsiteX75" fmla="*/ 556687 w 607634"/>
              <a:gd name="connsiteY75" fmla="*/ 320416 h 606719"/>
              <a:gd name="connsiteX76" fmla="*/ 556865 w 607634"/>
              <a:gd name="connsiteY76" fmla="*/ 317661 h 606719"/>
              <a:gd name="connsiteX77" fmla="*/ 316477 w 607634"/>
              <a:gd name="connsiteY77" fmla="*/ 75832 h 606719"/>
              <a:gd name="connsiteX78" fmla="*/ 183956 w 607634"/>
              <a:gd name="connsiteY78" fmla="*/ 115737 h 606719"/>
              <a:gd name="connsiteX79" fmla="*/ 166334 w 607634"/>
              <a:gd name="connsiteY79" fmla="*/ 112182 h 606719"/>
              <a:gd name="connsiteX80" fmla="*/ 169894 w 607634"/>
              <a:gd name="connsiteY80" fmla="*/ 94674 h 606719"/>
              <a:gd name="connsiteX81" fmla="*/ 316477 w 607634"/>
              <a:gd name="connsiteY81" fmla="*/ 50592 h 606719"/>
              <a:gd name="connsiteX82" fmla="*/ 58464 w 607634"/>
              <a:gd name="connsiteY82" fmla="*/ 964 h 606719"/>
              <a:gd name="connsiteX83" fmla="*/ 72260 w 607634"/>
              <a:gd name="connsiteY83" fmla="*/ 3719 h 606719"/>
              <a:gd name="connsiteX84" fmla="*/ 122905 w 607634"/>
              <a:gd name="connsiteY84" fmla="*/ 54289 h 606719"/>
              <a:gd name="connsiteX85" fmla="*/ 126554 w 607634"/>
              <a:gd name="connsiteY85" fmla="*/ 63177 h 606719"/>
              <a:gd name="connsiteX86" fmla="*/ 126554 w 607634"/>
              <a:gd name="connsiteY86" fmla="*/ 108503 h 606719"/>
              <a:gd name="connsiteX87" fmla="*/ 281604 w 607634"/>
              <a:gd name="connsiteY87" fmla="*/ 263323 h 606719"/>
              <a:gd name="connsiteX88" fmla="*/ 316494 w 607634"/>
              <a:gd name="connsiteY88" fmla="*/ 252836 h 606719"/>
              <a:gd name="connsiteX89" fmla="*/ 379778 w 607634"/>
              <a:gd name="connsiteY89" fmla="*/ 316026 h 606719"/>
              <a:gd name="connsiteX90" fmla="*/ 316494 w 607634"/>
              <a:gd name="connsiteY90" fmla="*/ 379216 h 606719"/>
              <a:gd name="connsiteX91" fmla="*/ 253122 w 607634"/>
              <a:gd name="connsiteY91" fmla="*/ 316026 h 606719"/>
              <a:gd name="connsiteX92" fmla="*/ 263713 w 607634"/>
              <a:gd name="connsiteY92" fmla="*/ 281187 h 606719"/>
              <a:gd name="connsiteX93" fmla="*/ 108664 w 607634"/>
              <a:gd name="connsiteY93" fmla="*/ 126367 h 606719"/>
              <a:gd name="connsiteX94" fmla="*/ 63270 w 607634"/>
              <a:gd name="connsiteY94" fmla="*/ 126367 h 606719"/>
              <a:gd name="connsiteX95" fmla="*/ 54280 w 607634"/>
              <a:gd name="connsiteY95" fmla="*/ 122723 h 606719"/>
              <a:gd name="connsiteX96" fmla="*/ 3724 w 607634"/>
              <a:gd name="connsiteY96" fmla="*/ 72153 h 606719"/>
              <a:gd name="connsiteX97" fmla="*/ 965 w 607634"/>
              <a:gd name="connsiteY97" fmla="*/ 58377 h 606719"/>
              <a:gd name="connsiteX98" fmla="*/ 12625 w 607634"/>
              <a:gd name="connsiteY98" fmla="*/ 50556 h 606719"/>
              <a:gd name="connsiteX99" fmla="*/ 50631 w 607634"/>
              <a:gd name="connsiteY99" fmla="*/ 50556 h 606719"/>
              <a:gd name="connsiteX100" fmla="*/ 50631 w 607634"/>
              <a:gd name="connsiteY100" fmla="*/ 12607 h 606719"/>
              <a:gd name="connsiteX101" fmla="*/ 58464 w 607634"/>
              <a:gd name="connsiteY101" fmla="*/ 964 h 60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07634" h="606719">
                <a:moveTo>
                  <a:pt x="497258" y="328620"/>
                </a:moveTo>
                <a:cubicBezTo>
                  <a:pt x="524674" y="328620"/>
                  <a:pt x="538293" y="340707"/>
                  <a:pt x="544969" y="350839"/>
                </a:cubicBezTo>
                <a:cubicBezTo>
                  <a:pt x="558944" y="372170"/>
                  <a:pt x="550132" y="386924"/>
                  <a:pt x="543545" y="393856"/>
                </a:cubicBezTo>
                <a:lnTo>
                  <a:pt x="541230" y="396167"/>
                </a:lnTo>
                <a:lnTo>
                  <a:pt x="540607" y="409588"/>
                </a:lnTo>
                <a:cubicBezTo>
                  <a:pt x="542299" y="410743"/>
                  <a:pt x="543901" y="412076"/>
                  <a:pt x="545236" y="413676"/>
                </a:cubicBezTo>
                <a:cubicBezTo>
                  <a:pt x="549687" y="418742"/>
                  <a:pt x="551734" y="425408"/>
                  <a:pt x="550933" y="432074"/>
                </a:cubicBezTo>
                <a:lnTo>
                  <a:pt x="548173" y="454116"/>
                </a:lnTo>
                <a:cubicBezTo>
                  <a:pt x="547105" y="462026"/>
                  <a:pt x="542299" y="468692"/>
                  <a:pt x="535534" y="472158"/>
                </a:cubicBezTo>
                <a:cubicBezTo>
                  <a:pt x="532596" y="486556"/>
                  <a:pt x="525564" y="500510"/>
                  <a:pt x="515684" y="511353"/>
                </a:cubicBezTo>
                <a:lnTo>
                  <a:pt x="517286" y="517663"/>
                </a:lnTo>
                <a:lnTo>
                  <a:pt x="555295" y="527173"/>
                </a:lnTo>
                <a:cubicBezTo>
                  <a:pt x="586093" y="534817"/>
                  <a:pt x="607634" y="562369"/>
                  <a:pt x="607634" y="594009"/>
                </a:cubicBezTo>
                <a:cubicBezTo>
                  <a:pt x="607634" y="601031"/>
                  <a:pt x="601937" y="606719"/>
                  <a:pt x="594905" y="606719"/>
                </a:cubicBezTo>
                <a:lnTo>
                  <a:pt x="341752" y="606719"/>
                </a:lnTo>
                <a:cubicBezTo>
                  <a:pt x="334809" y="606719"/>
                  <a:pt x="329112" y="601031"/>
                  <a:pt x="329112" y="594098"/>
                </a:cubicBezTo>
                <a:cubicBezTo>
                  <a:pt x="329112" y="562369"/>
                  <a:pt x="350653" y="534817"/>
                  <a:pt x="381363" y="527173"/>
                </a:cubicBezTo>
                <a:lnTo>
                  <a:pt x="419372" y="517663"/>
                </a:lnTo>
                <a:lnTo>
                  <a:pt x="421241" y="510286"/>
                </a:lnTo>
                <a:cubicBezTo>
                  <a:pt x="411983" y="499621"/>
                  <a:pt x="405307" y="486289"/>
                  <a:pt x="402459" y="472513"/>
                </a:cubicBezTo>
                <a:cubicBezTo>
                  <a:pt x="394804" y="469136"/>
                  <a:pt x="389552" y="462381"/>
                  <a:pt x="388484" y="454116"/>
                </a:cubicBezTo>
                <a:lnTo>
                  <a:pt x="385725" y="432074"/>
                </a:lnTo>
                <a:cubicBezTo>
                  <a:pt x="384923" y="425408"/>
                  <a:pt x="386971" y="418653"/>
                  <a:pt x="391510" y="413587"/>
                </a:cubicBezTo>
                <a:cubicBezTo>
                  <a:pt x="392935" y="411899"/>
                  <a:pt x="394715" y="410388"/>
                  <a:pt x="396584" y="409232"/>
                </a:cubicBezTo>
                <a:cubicBezTo>
                  <a:pt x="395872" y="402655"/>
                  <a:pt x="395071" y="394834"/>
                  <a:pt x="395071" y="390746"/>
                </a:cubicBezTo>
                <a:cubicBezTo>
                  <a:pt x="395071" y="369504"/>
                  <a:pt x="401213" y="341507"/>
                  <a:pt x="453375" y="339641"/>
                </a:cubicBezTo>
                <a:cubicBezTo>
                  <a:pt x="470999" y="328620"/>
                  <a:pt x="489247" y="328620"/>
                  <a:pt x="497258" y="328620"/>
                </a:cubicBezTo>
                <a:close/>
                <a:moveTo>
                  <a:pt x="316494" y="278076"/>
                </a:moveTo>
                <a:cubicBezTo>
                  <a:pt x="310620" y="278076"/>
                  <a:pt x="305102" y="279498"/>
                  <a:pt x="300206" y="281898"/>
                </a:cubicBezTo>
                <a:lnTo>
                  <a:pt x="325395" y="307050"/>
                </a:lnTo>
                <a:cubicBezTo>
                  <a:pt x="330379" y="312027"/>
                  <a:pt x="330379" y="320025"/>
                  <a:pt x="325395" y="324913"/>
                </a:cubicBezTo>
                <a:cubicBezTo>
                  <a:pt x="322903" y="327402"/>
                  <a:pt x="319699" y="328646"/>
                  <a:pt x="316494" y="328646"/>
                </a:cubicBezTo>
                <a:cubicBezTo>
                  <a:pt x="313201" y="328646"/>
                  <a:pt x="309997" y="327402"/>
                  <a:pt x="307505" y="324913"/>
                </a:cubicBezTo>
                <a:lnTo>
                  <a:pt x="282316" y="299762"/>
                </a:lnTo>
                <a:cubicBezTo>
                  <a:pt x="279913" y="304739"/>
                  <a:pt x="278489" y="310160"/>
                  <a:pt x="278489" y="316026"/>
                </a:cubicBezTo>
                <a:cubicBezTo>
                  <a:pt x="278489" y="336912"/>
                  <a:pt x="295489" y="353887"/>
                  <a:pt x="316494" y="353887"/>
                </a:cubicBezTo>
                <a:cubicBezTo>
                  <a:pt x="337411" y="353887"/>
                  <a:pt x="354411" y="336912"/>
                  <a:pt x="354411" y="316026"/>
                </a:cubicBezTo>
                <a:cubicBezTo>
                  <a:pt x="354411" y="295051"/>
                  <a:pt x="337411" y="278076"/>
                  <a:pt x="316494" y="278076"/>
                </a:cubicBezTo>
                <a:close/>
                <a:moveTo>
                  <a:pt x="175289" y="238820"/>
                </a:moveTo>
                <a:cubicBezTo>
                  <a:pt x="178360" y="237743"/>
                  <a:pt x="181831" y="237832"/>
                  <a:pt x="184947" y="239342"/>
                </a:cubicBezTo>
                <a:cubicBezTo>
                  <a:pt x="191267" y="242364"/>
                  <a:pt x="193937" y="249828"/>
                  <a:pt x="190911" y="256137"/>
                </a:cubicBezTo>
                <a:cubicBezTo>
                  <a:pt x="181831" y="275154"/>
                  <a:pt x="177202" y="295236"/>
                  <a:pt x="177202" y="315941"/>
                </a:cubicBezTo>
                <a:cubicBezTo>
                  <a:pt x="177202" y="403115"/>
                  <a:pt x="257048" y="472783"/>
                  <a:pt x="348911" y="451012"/>
                </a:cubicBezTo>
                <a:cubicBezTo>
                  <a:pt x="355766" y="449412"/>
                  <a:pt x="362531" y="453589"/>
                  <a:pt x="364133" y="460431"/>
                </a:cubicBezTo>
                <a:cubicBezTo>
                  <a:pt x="365735" y="467273"/>
                  <a:pt x="361552" y="474027"/>
                  <a:pt x="354786" y="475626"/>
                </a:cubicBezTo>
                <a:cubicBezTo>
                  <a:pt x="341790" y="478736"/>
                  <a:pt x="328972" y="480336"/>
                  <a:pt x="316510" y="480336"/>
                </a:cubicBezTo>
                <a:cubicBezTo>
                  <a:pt x="225715" y="480336"/>
                  <a:pt x="151922" y="406581"/>
                  <a:pt x="151922" y="316030"/>
                </a:cubicBezTo>
                <a:cubicBezTo>
                  <a:pt x="151922" y="291504"/>
                  <a:pt x="157352" y="267689"/>
                  <a:pt x="168034" y="245296"/>
                </a:cubicBezTo>
                <a:cubicBezTo>
                  <a:pt x="169547" y="242142"/>
                  <a:pt x="172218" y="239898"/>
                  <a:pt x="175289" y="238820"/>
                </a:cubicBezTo>
                <a:close/>
                <a:moveTo>
                  <a:pt x="102834" y="164298"/>
                </a:moveTo>
                <a:cubicBezTo>
                  <a:pt x="106016" y="163653"/>
                  <a:pt x="109442" y="164209"/>
                  <a:pt x="112334" y="166119"/>
                </a:cubicBezTo>
                <a:cubicBezTo>
                  <a:pt x="118119" y="169941"/>
                  <a:pt x="119721" y="177850"/>
                  <a:pt x="115894" y="183626"/>
                </a:cubicBezTo>
                <a:cubicBezTo>
                  <a:pt x="89730" y="222994"/>
                  <a:pt x="75936" y="268849"/>
                  <a:pt x="75936" y="316038"/>
                </a:cubicBezTo>
                <a:cubicBezTo>
                  <a:pt x="75936" y="439652"/>
                  <a:pt x="172583" y="544604"/>
                  <a:pt x="295840" y="555090"/>
                </a:cubicBezTo>
                <a:cubicBezTo>
                  <a:pt x="302782" y="555712"/>
                  <a:pt x="307943" y="561844"/>
                  <a:pt x="307409" y="568775"/>
                </a:cubicBezTo>
                <a:cubicBezTo>
                  <a:pt x="306875" y="575351"/>
                  <a:pt x="301358" y="580328"/>
                  <a:pt x="294772" y="580328"/>
                </a:cubicBezTo>
                <a:cubicBezTo>
                  <a:pt x="294416" y="580328"/>
                  <a:pt x="294060" y="580328"/>
                  <a:pt x="293704" y="580328"/>
                </a:cubicBezTo>
                <a:cubicBezTo>
                  <a:pt x="157454" y="568775"/>
                  <a:pt x="50661" y="452626"/>
                  <a:pt x="50661" y="316038"/>
                </a:cubicBezTo>
                <a:cubicBezTo>
                  <a:pt x="50661" y="263873"/>
                  <a:pt x="65879" y="213219"/>
                  <a:pt x="94802" y="169674"/>
                </a:cubicBezTo>
                <a:cubicBezTo>
                  <a:pt x="96716" y="166786"/>
                  <a:pt x="99653" y="164942"/>
                  <a:pt x="102834" y="164298"/>
                </a:cubicBezTo>
                <a:close/>
                <a:moveTo>
                  <a:pt x="316510" y="151713"/>
                </a:moveTo>
                <a:cubicBezTo>
                  <a:pt x="397594" y="151713"/>
                  <a:pt x="467553" y="212154"/>
                  <a:pt x="479124" y="292417"/>
                </a:cubicBezTo>
                <a:cubicBezTo>
                  <a:pt x="480192" y="299350"/>
                  <a:pt x="475297" y="305749"/>
                  <a:pt x="468443" y="306727"/>
                </a:cubicBezTo>
                <a:cubicBezTo>
                  <a:pt x="467820" y="306816"/>
                  <a:pt x="467197" y="306816"/>
                  <a:pt x="466574" y="306816"/>
                </a:cubicBezTo>
                <a:cubicBezTo>
                  <a:pt x="460433" y="306816"/>
                  <a:pt x="455003" y="302283"/>
                  <a:pt x="454113" y="295972"/>
                </a:cubicBezTo>
                <a:cubicBezTo>
                  <a:pt x="444323" y="228153"/>
                  <a:pt x="385134" y="176956"/>
                  <a:pt x="316510" y="176956"/>
                </a:cubicBezTo>
                <a:cubicBezTo>
                  <a:pt x="295771" y="176956"/>
                  <a:pt x="275567" y="181578"/>
                  <a:pt x="256609" y="190644"/>
                </a:cubicBezTo>
                <a:cubicBezTo>
                  <a:pt x="250200" y="193666"/>
                  <a:pt x="242724" y="191000"/>
                  <a:pt x="239697" y="184689"/>
                </a:cubicBezTo>
                <a:cubicBezTo>
                  <a:pt x="236671" y="178378"/>
                  <a:pt x="239341" y="170823"/>
                  <a:pt x="245661" y="167890"/>
                </a:cubicBezTo>
                <a:cubicBezTo>
                  <a:pt x="268090" y="157135"/>
                  <a:pt x="291944" y="151713"/>
                  <a:pt x="316510" y="151713"/>
                </a:cubicBezTo>
                <a:close/>
                <a:moveTo>
                  <a:pt x="316477" y="50592"/>
                </a:moveTo>
                <a:cubicBezTo>
                  <a:pt x="463060" y="50592"/>
                  <a:pt x="582230" y="169684"/>
                  <a:pt x="582230" y="316062"/>
                </a:cubicBezTo>
                <a:cubicBezTo>
                  <a:pt x="582230" y="316328"/>
                  <a:pt x="582141" y="319083"/>
                  <a:pt x="582141" y="319350"/>
                </a:cubicBezTo>
                <a:cubicBezTo>
                  <a:pt x="581607" y="326016"/>
                  <a:pt x="576000" y="332148"/>
                  <a:pt x="569325" y="332148"/>
                </a:cubicBezTo>
                <a:lnTo>
                  <a:pt x="568880" y="332148"/>
                </a:lnTo>
                <a:cubicBezTo>
                  <a:pt x="562027" y="331881"/>
                  <a:pt x="556598" y="327349"/>
                  <a:pt x="556687" y="320416"/>
                </a:cubicBezTo>
                <a:cubicBezTo>
                  <a:pt x="556687" y="320239"/>
                  <a:pt x="556865" y="317839"/>
                  <a:pt x="556865" y="317661"/>
                </a:cubicBezTo>
                <a:cubicBezTo>
                  <a:pt x="556954" y="183638"/>
                  <a:pt x="449087" y="75832"/>
                  <a:pt x="316477" y="75832"/>
                </a:cubicBezTo>
                <a:cubicBezTo>
                  <a:pt x="269129" y="75832"/>
                  <a:pt x="223294" y="89608"/>
                  <a:pt x="183956" y="115737"/>
                </a:cubicBezTo>
                <a:cubicBezTo>
                  <a:pt x="178082" y="119559"/>
                  <a:pt x="170250" y="118048"/>
                  <a:pt x="166334" y="112182"/>
                </a:cubicBezTo>
                <a:cubicBezTo>
                  <a:pt x="162507" y="106317"/>
                  <a:pt x="164109" y="98496"/>
                  <a:pt x="169894" y="94674"/>
                </a:cubicBezTo>
                <a:cubicBezTo>
                  <a:pt x="213504" y="65878"/>
                  <a:pt x="264145" y="50592"/>
                  <a:pt x="316477" y="50592"/>
                </a:cubicBezTo>
                <a:close/>
                <a:moveTo>
                  <a:pt x="58464" y="964"/>
                </a:moveTo>
                <a:cubicBezTo>
                  <a:pt x="63181" y="-991"/>
                  <a:pt x="68611" y="75"/>
                  <a:pt x="72260" y="3719"/>
                </a:cubicBezTo>
                <a:lnTo>
                  <a:pt x="122905" y="54289"/>
                </a:lnTo>
                <a:cubicBezTo>
                  <a:pt x="125219" y="56600"/>
                  <a:pt x="126554" y="59799"/>
                  <a:pt x="126554" y="63177"/>
                </a:cubicBezTo>
                <a:lnTo>
                  <a:pt x="126554" y="108503"/>
                </a:lnTo>
                <a:lnTo>
                  <a:pt x="281604" y="263323"/>
                </a:lnTo>
                <a:cubicBezTo>
                  <a:pt x="291662" y="256657"/>
                  <a:pt x="303588" y="252836"/>
                  <a:pt x="316494" y="252836"/>
                </a:cubicBezTo>
                <a:cubicBezTo>
                  <a:pt x="351385" y="252836"/>
                  <a:pt x="379778" y="281187"/>
                  <a:pt x="379778" y="316026"/>
                </a:cubicBezTo>
                <a:cubicBezTo>
                  <a:pt x="379778" y="350865"/>
                  <a:pt x="351385" y="379216"/>
                  <a:pt x="316494" y="379216"/>
                </a:cubicBezTo>
                <a:cubicBezTo>
                  <a:pt x="281515" y="379216"/>
                  <a:pt x="253122" y="350865"/>
                  <a:pt x="253122" y="316026"/>
                </a:cubicBezTo>
                <a:cubicBezTo>
                  <a:pt x="253122" y="303139"/>
                  <a:pt x="257038" y="291230"/>
                  <a:pt x="263713" y="281187"/>
                </a:cubicBezTo>
                <a:lnTo>
                  <a:pt x="108664" y="126367"/>
                </a:lnTo>
                <a:lnTo>
                  <a:pt x="63270" y="126367"/>
                </a:lnTo>
                <a:cubicBezTo>
                  <a:pt x="59888" y="126367"/>
                  <a:pt x="56684" y="125034"/>
                  <a:pt x="54280" y="122723"/>
                </a:cubicBezTo>
                <a:lnTo>
                  <a:pt x="3724" y="72153"/>
                </a:lnTo>
                <a:cubicBezTo>
                  <a:pt x="75" y="68509"/>
                  <a:pt x="-993" y="63088"/>
                  <a:pt x="965" y="58377"/>
                </a:cubicBezTo>
                <a:cubicBezTo>
                  <a:pt x="2923" y="53667"/>
                  <a:pt x="7551" y="50556"/>
                  <a:pt x="12625" y="50556"/>
                </a:cubicBezTo>
                <a:lnTo>
                  <a:pt x="50631" y="50556"/>
                </a:lnTo>
                <a:lnTo>
                  <a:pt x="50631" y="12607"/>
                </a:lnTo>
                <a:cubicBezTo>
                  <a:pt x="50631" y="7541"/>
                  <a:pt x="53746" y="2919"/>
                  <a:pt x="58464" y="964"/>
                </a:cubicBezTo>
                <a:close/>
              </a:path>
            </a:pathLst>
          </a:custGeom>
          <a:solidFill>
            <a:schemeClr val="bg1"/>
          </a:solidFill>
          <a:ln>
            <a:noFill/>
          </a:ln>
        </p:spPr>
        <p:txBody>
          <a:bodyPr/>
          <a:lstStyle/>
          <a:p>
            <a:endParaRPr lang="zh-CN" altLang="en-US"/>
          </a:p>
        </p:txBody>
      </p:sp>
      <p:sp>
        <p:nvSpPr>
          <p:cNvPr id="66" name="íṥḻîḍê"/>
          <p:cNvSpPr/>
          <p:nvPr/>
        </p:nvSpPr>
        <p:spPr bwMode="auto">
          <a:xfrm>
            <a:off x="6555740" y="2693670"/>
            <a:ext cx="1670050" cy="1470660"/>
          </a:xfrm>
          <a:custGeom>
            <a:avLst/>
            <a:gdLst>
              <a:gd name="connsiteX0" fmla="*/ 790904 w 1399037"/>
              <a:gd name="connsiteY0" fmla="*/ 1211 h 1311334"/>
              <a:gd name="connsiteX1" fmla="*/ 824937 w 1399037"/>
              <a:gd name="connsiteY1" fmla="*/ 23844 h 1311334"/>
              <a:gd name="connsiteX2" fmla="*/ 1388940 w 1399037"/>
              <a:gd name="connsiteY2" fmla="*/ 616769 h 1311334"/>
              <a:gd name="connsiteX3" fmla="*/ 1394610 w 1399037"/>
              <a:gd name="connsiteY3" fmla="*/ 635756 h 1311334"/>
              <a:gd name="connsiteX4" fmla="*/ 1394677 w 1399037"/>
              <a:gd name="connsiteY4" fmla="*/ 635756 h 1311334"/>
              <a:gd name="connsiteX5" fmla="*/ 1394771 w 1399037"/>
              <a:gd name="connsiteY5" fmla="*/ 636294 h 1311334"/>
              <a:gd name="connsiteX6" fmla="*/ 1399037 w 1399037"/>
              <a:gd name="connsiteY6" fmla="*/ 650578 h 1311334"/>
              <a:gd name="connsiteX7" fmla="*/ 1398149 w 1399037"/>
              <a:gd name="connsiteY7" fmla="*/ 655668 h 1311334"/>
              <a:gd name="connsiteX8" fmla="*/ 1399037 w 1399037"/>
              <a:gd name="connsiteY8" fmla="*/ 660758 h 1311334"/>
              <a:gd name="connsiteX9" fmla="*/ 1394771 w 1399037"/>
              <a:gd name="connsiteY9" fmla="*/ 675042 h 1311334"/>
              <a:gd name="connsiteX10" fmla="*/ 1394677 w 1399037"/>
              <a:gd name="connsiteY10" fmla="*/ 675579 h 1311334"/>
              <a:gd name="connsiteX11" fmla="*/ 1394610 w 1399037"/>
              <a:gd name="connsiteY11" fmla="*/ 675579 h 1311334"/>
              <a:gd name="connsiteX12" fmla="*/ 1388940 w 1399037"/>
              <a:gd name="connsiteY12" fmla="*/ 694567 h 1311334"/>
              <a:gd name="connsiteX13" fmla="*/ 824937 w 1399037"/>
              <a:gd name="connsiteY13" fmla="*/ 1287490 h 1311334"/>
              <a:gd name="connsiteX14" fmla="*/ 729980 w 1399037"/>
              <a:gd name="connsiteY14" fmla="*/ 1287490 h 1311334"/>
              <a:gd name="connsiteX15" fmla="*/ 571719 w 1399037"/>
              <a:gd name="connsiteY15" fmla="*/ 1021233 h 1311334"/>
              <a:gd name="connsiteX16" fmla="*/ 0 w 1399037"/>
              <a:gd name="connsiteY16" fmla="*/ 1021233 h 1311334"/>
              <a:gd name="connsiteX17" fmla="*/ 293610 w 1399037"/>
              <a:gd name="connsiteY17" fmla="*/ 679136 h 1311334"/>
              <a:gd name="connsiteX18" fmla="*/ 298451 w 1399037"/>
              <a:gd name="connsiteY18" fmla="*/ 655668 h 1311334"/>
              <a:gd name="connsiteX19" fmla="*/ 293610 w 1399037"/>
              <a:gd name="connsiteY19" fmla="*/ 632199 h 1311334"/>
              <a:gd name="connsiteX20" fmla="*/ 0 w 1399037"/>
              <a:gd name="connsiteY20" fmla="*/ 290102 h 1311334"/>
              <a:gd name="connsiteX21" fmla="*/ 571719 w 1399037"/>
              <a:gd name="connsiteY21" fmla="*/ 290102 h 1311334"/>
              <a:gd name="connsiteX22" fmla="*/ 729980 w 1399037"/>
              <a:gd name="connsiteY22" fmla="*/ 23844 h 1311334"/>
              <a:gd name="connsiteX23" fmla="*/ 790904 w 1399037"/>
              <a:gd name="connsiteY23" fmla="*/ 1211 h 131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99037" h="1311334">
                <a:moveTo>
                  <a:pt x="790904" y="1211"/>
                </a:moveTo>
                <a:cubicBezTo>
                  <a:pt x="801939" y="3726"/>
                  <a:pt x="813562" y="10432"/>
                  <a:pt x="824937" y="23844"/>
                </a:cubicBezTo>
                <a:cubicBezTo>
                  <a:pt x="824937" y="23844"/>
                  <a:pt x="1311127" y="440679"/>
                  <a:pt x="1388940" y="616769"/>
                </a:cubicBezTo>
                <a:lnTo>
                  <a:pt x="1394610" y="635756"/>
                </a:lnTo>
                <a:lnTo>
                  <a:pt x="1394677" y="635756"/>
                </a:lnTo>
                <a:lnTo>
                  <a:pt x="1394771" y="636294"/>
                </a:lnTo>
                <a:lnTo>
                  <a:pt x="1399037" y="650578"/>
                </a:lnTo>
                <a:lnTo>
                  <a:pt x="1398149" y="655668"/>
                </a:lnTo>
                <a:lnTo>
                  <a:pt x="1399037" y="660758"/>
                </a:lnTo>
                <a:lnTo>
                  <a:pt x="1394771" y="675042"/>
                </a:lnTo>
                <a:lnTo>
                  <a:pt x="1394677" y="675579"/>
                </a:lnTo>
                <a:lnTo>
                  <a:pt x="1394610" y="675579"/>
                </a:lnTo>
                <a:lnTo>
                  <a:pt x="1388940" y="694567"/>
                </a:lnTo>
                <a:cubicBezTo>
                  <a:pt x="1311127" y="870656"/>
                  <a:pt x="824937" y="1287490"/>
                  <a:pt x="824937" y="1287490"/>
                </a:cubicBezTo>
                <a:cubicBezTo>
                  <a:pt x="779437" y="1341139"/>
                  <a:pt x="729980" y="1287490"/>
                  <a:pt x="729980" y="1287490"/>
                </a:cubicBezTo>
                <a:cubicBezTo>
                  <a:pt x="706241" y="1066934"/>
                  <a:pt x="571719" y="1021233"/>
                  <a:pt x="571719" y="1021233"/>
                </a:cubicBezTo>
                <a:cubicBezTo>
                  <a:pt x="571719" y="1021233"/>
                  <a:pt x="571719" y="1021233"/>
                  <a:pt x="0" y="1021233"/>
                </a:cubicBezTo>
                <a:cubicBezTo>
                  <a:pt x="215137" y="834952"/>
                  <a:pt x="277266" y="730946"/>
                  <a:pt x="293610" y="679136"/>
                </a:cubicBezTo>
                <a:lnTo>
                  <a:pt x="298451" y="655668"/>
                </a:lnTo>
                <a:lnTo>
                  <a:pt x="293610" y="632199"/>
                </a:lnTo>
                <a:cubicBezTo>
                  <a:pt x="277266" y="580389"/>
                  <a:pt x="215137" y="476383"/>
                  <a:pt x="0" y="290102"/>
                </a:cubicBezTo>
                <a:cubicBezTo>
                  <a:pt x="571719" y="290102"/>
                  <a:pt x="571719" y="290102"/>
                  <a:pt x="571719" y="290102"/>
                </a:cubicBezTo>
                <a:cubicBezTo>
                  <a:pt x="571719" y="290102"/>
                  <a:pt x="706241" y="244401"/>
                  <a:pt x="729980" y="23844"/>
                </a:cubicBezTo>
                <a:cubicBezTo>
                  <a:pt x="729980" y="23844"/>
                  <a:pt x="757799" y="-6334"/>
                  <a:pt x="790904" y="1211"/>
                </a:cubicBezTo>
                <a:close/>
              </a:path>
            </a:pathLst>
          </a:custGeom>
          <a:solidFill>
            <a:srgbClr val="FC6DAF"/>
          </a:solidFill>
          <a:ln>
            <a:solidFill>
              <a:schemeClr val="bg1"/>
            </a:solidFill>
          </a:ln>
        </p:spPr>
        <p:txBody>
          <a:bodyPr anchor="ctr"/>
          <a:lstStyle/>
          <a:p>
            <a:pPr algn="ctr"/>
            <a:r>
              <a:rPr lang="en-US"/>
              <a:t>  Thiết kế giao diện</a:t>
            </a:r>
            <a:endParaRPr lang="en-US"/>
          </a:p>
        </p:txBody>
      </p:sp>
      <p:sp>
        <p:nvSpPr>
          <p:cNvPr id="67" name="íṣlidè"/>
          <p:cNvSpPr/>
          <p:nvPr/>
        </p:nvSpPr>
        <p:spPr bwMode="auto">
          <a:xfrm>
            <a:off x="5254625" y="2693670"/>
            <a:ext cx="1619250" cy="1470660"/>
          </a:xfrm>
          <a:custGeom>
            <a:avLst/>
            <a:gdLst>
              <a:gd name="connsiteX0" fmla="*/ 790904 w 1399037"/>
              <a:gd name="connsiteY0" fmla="*/ 1211 h 1311334"/>
              <a:gd name="connsiteX1" fmla="*/ 824937 w 1399037"/>
              <a:gd name="connsiteY1" fmla="*/ 23844 h 1311334"/>
              <a:gd name="connsiteX2" fmla="*/ 1388940 w 1399037"/>
              <a:gd name="connsiteY2" fmla="*/ 616769 h 1311334"/>
              <a:gd name="connsiteX3" fmla="*/ 1394610 w 1399037"/>
              <a:gd name="connsiteY3" fmla="*/ 635756 h 1311334"/>
              <a:gd name="connsiteX4" fmla="*/ 1394677 w 1399037"/>
              <a:gd name="connsiteY4" fmla="*/ 635756 h 1311334"/>
              <a:gd name="connsiteX5" fmla="*/ 1394771 w 1399037"/>
              <a:gd name="connsiteY5" fmla="*/ 636294 h 1311334"/>
              <a:gd name="connsiteX6" fmla="*/ 1399037 w 1399037"/>
              <a:gd name="connsiteY6" fmla="*/ 650578 h 1311334"/>
              <a:gd name="connsiteX7" fmla="*/ 1398149 w 1399037"/>
              <a:gd name="connsiteY7" fmla="*/ 655668 h 1311334"/>
              <a:gd name="connsiteX8" fmla="*/ 1399037 w 1399037"/>
              <a:gd name="connsiteY8" fmla="*/ 660758 h 1311334"/>
              <a:gd name="connsiteX9" fmla="*/ 1394771 w 1399037"/>
              <a:gd name="connsiteY9" fmla="*/ 675042 h 1311334"/>
              <a:gd name="connsiteX10" fmla="*/ 1394677 w 1399037"/>
              <a:gd name="connsiteY10" fmla="*/ 675579 h 1311334"/>
              <a:gd name="connsiteX11" fmla="*/ 1394610 w 1399037"/>
              <a:gd name="connsiteY11" fmla="*/ 675579 h 1311334"/>
              <a:gd name="connsiteX12" fmla="*/ 1388940 w 1399037"/>
              <a:gd name="connsiteY12" fmla="*/ 694567 h 1311334"/>
              <a:gd name="connsiteX13" fmla="*/ 824937 w 1399037"/>
              <a:gd name="connsiteY13" fmla="*/ 1287490 h 1311334"/>
              <a:gd name="connsiteX14" fmla="*/ 729980 w 1399037"/>
              <a:gd name="connsiteY14" fmla="*/ 1287490 h 1311334"/>
              <a:gd name="connsiteX15" fmla="*/ 571719 w 1399037"/>
              <a:gd name="connsiteY15" fmla="*/ 1021233 h 1311334"/>
              <a:gd name="connsiteX16" fmla="*/ 0 w 1399037"/>
              <a:gd name="connsiteY16" fmla="*/ 1021233 h 1311334"/>
              <a:gd name="connsiteX17" fmla="*/ 293610 w 1399037"/>
              <a:gd name="connsiteY17" fmla="*/ 679136 h 1311334"/>
              <a:gd name="connsiteX18" fmla="*/ 298451 w 1399037"/>
              <a:gd name="connsiteY18" fmla="*/ 655668 h 1311334"/>
              <a:gd name="connsiteX19" fmla="*/ 293610 w 1399037"/>
              <a:gd name="connsiteY19" fmla="*/ 632199 h 1311334"/>
              <a:gd name="connsiteX20" fmla="*/ 0 w 1399037"/>
              <a:gd name="connsiteY20" fmla="*/ 290102 h 1311334"/>
              <a:gd name="connsiteX21" fmla="*/ 571719 w 1399037"/>
              <a:gd name="connsiteY21" fmla="*/ 290102 h 1311334"/>
              <a:gd name="connsiteX22" fmla="*/ 729980 w 1399037"/>
              <a:gd name="connsiteY22" fmla="*/ 23844 h 1311334"/>
              <a:gd name="connsiteX23" fmla="*/ 790904 w 1399037"/>
              <a:gd name="connsiteY23" fmla="*/ 1211 h 131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99037" h="1311334">
                <a:moveTo>
                  <a:pt x="790904" y="1211"/>
                </a:moveTo>
                <a:cubicBezTo>
                  <a:pt x="801939" y="3726"/>
                  <a:pt x="813562" y="10432"/>
                  <a:pt x="824937" y="23844"/>
                </a:cubicBezTo>
                <a:cubicBezTo>
                  <a:pt x="824937" y="23844"/>
                  <a:pt x="1311127" y="440679"/>
                  <a:pt x="1388940" y="616769"/>
                </a:cubicBezTo>
                <a:lnTo>
                  <a:pt x="1394610" y="635756"/>
                </a:lnTo>
                <a:lnTo>
                  <a:pt x="1394677" y="635756"/>
                </a:lnTo>
                <a:lnTo>
                  <a:pt x="1394771" y="636294"/>
                </a:lnTo>
                <a:lnTo>
                  <a:pt x="1399037" y="650578"/>
                </a:lnTo>
                <a:lnTo>
                  <a:pt x="1398149" y="655668"/>
                </a:lnTo>
                <a:lnTo>
                  <a:pt x="1399037" y="660758"/>
                </a:lnTo>
                <a:lnTo>
                  <a:pt x="1394771" y="675042"/>
                </a:lnTo>
                <a:lnTo>
                  <a:pt x="1394677" y="675579"/>
                </a:lnTo>
                <a:lnTo>
                  <a:pt x="1394610" y="675579"/>
                </a:lnTo>
                <a:lnTo>
                  <a:pt x="1388940" y="694567"/>
                </a:lnTo>
                <a:cubicBezTo>
                  <a:pt x="1311127" y="870656"/>
                  <a:pt x="824937" y="1287490"/>
                  <a:pt x="824937" y="1287490"/>
                </a:cubicBezTo>
                <a:cubicBezTo>
                  <a:pt x="779437" y="1341139"/>
                  <a:pt x="729980" y="1287490"/>
                  <a:pt x="729980" y="1287490"/>
                </a:cubicBezTo>
                <a:cubicBezTo>
                  <a:pt x="706241" y="1066934"/>
                  <a:pt x="571719" y="1021233"/>
                  <a:pt x="571719" y="1021233"/>
                </a:cubicBezTo>
                <a:cubicBezTo>
                  <a:pt x="571719" y="1021233"/>
                  <a:pt x="571719" y="1021233"/>
                  <a:pt x="0" y="1021233"/>
                </a:cubicBezTo>
                <a:cubicBezTo>
                  <a:pt x="215137" y="834952"/>
                  <a:pt x="277266" y="730946"/>
                  <a:pt x="293610" y="679136"/>
                </a:cubicBezTo>
                <a:lnTo>
                  <a:pt x="298451" y="655668"/>
                </a:lnTo>
                <a:lnTo>
                  <a:pt x="293610" y="632199"/>
                </a:lnTo>
                <a:cubicBezTo>
                  <a:pt x="277266" y="580389"/>
                  <a:pt x="215137" y="476383"/>
                  <a:pt x="0" y="290102"/>
                </a:cubicBezTo>
                <a:cubicBezTo>
                  <a:pt x="571719" y="290102"/>
                  <a:pt x="571719" y="290102"/>
                  <a:pt x="571719" y="290102"/>
                </a:cubicBezTo>
                <a:cubicBezTo>
                  <a:pt x="571719" y="290102"/>
                  <a:pt x="706241" y="244401"/>
                  <a:pt x="729980" y="23844"/>
                </a:cubicBezTo>
                <a:cubicBezTo>
                  <a:pt x="729980" y="23844"/>
                  <a:pt x="757799" y="-6334"/>
                  <a:pt x="790904" y="1211"/>
                </a:cubicBezTo>
                <a:close/>
              </a:path>
            </a:pathLst>
          </a:custGeom>
          <a:solidFill>
            <a:srgbClr val="D46DFB"/>
          </a:solidFill>
          <a:ln>
            <a:solidFill>
              <a:schemeClr val="bg1"/>
            </a:solidFill>
          </a:ln>
        </p:spPr>
        <p:txBody>
          <a:bodyPr anchor="ctr"/>
          <a:lstStyle/>
          <a:p>
            <a:pPr algn="ctr"/>
            <a:r>
              <a:rPr lang="en-US"/>
              <a:t>Thiết kế wireframe</a:t>
            </a:r>
            <a:endParaRPr lang="en-US"/>
          </a:p>
        </p:txBody>
      </p:sp>
      <p:sp>
        <p:nvSpPr>
          <p:cNvPr id="68" name="íṣ1îďê"/>
          <p:cNvSpPr/>
          <p:nvPr/>
        </p:nvSpPr>
        <p:spPr bwMode="auto">
          <a:xfrm>
            <a:off x="3730625" y="2693670"/>
            <a:ext cx="1852930" cy="1470660"/>
          </a:xfrm>
          <a:custGeom>
            <a:avLst/>
            <a:gdLst>
              <a:gd name="connsiteX0" fmla="*/ 790904 w 1399037"/>
              <a:gd name="connsiteY0" fmla="*/ 1211 h 1311334"/>
              <a:gd name="connsiteX1" fmla="*/ 824937 w 1399037"/>
              <a:gd name="connsiteY1" fmla="*/ 23844 h 1311334"/>
              <a:gd name="connsiteX2" fmla="*/ 1388940 w 1399037"/>
              <a:gd name="connsiteY2" fmla="*/ 616769 h 1311334"/>
              <a:gd name="connsiteX3" fmla="*/ 1394610 w 1399037"/>
              <a:gd name="connsiteY3" fmla="*/ 635756 h 1311334"/>
              <a:gd name="connsiteX4" fmla="*/ 1394677 w 1399037"/>
              <a:gd name="connsiteY4" fmla="*/ 635756 h 1311334"/>
              <a:gd name="connsiteX5" fmla="*/ 1394771 w 1399037"/>
              <a:gd name="connsiteY5" fmla="*/ 636294 h 1311334"/>
              <a:gd name="connsiteX6" fmla="*/ 1399037 w 1399037"/>
              <a:gd name="connsiteY6" fmla="*/ 650578 h 1311334"/>
              <a:gd name="connsiteX7" fmla="*/ 1398149 w 1399037"/>
              <a:gd name="connsiteY7" fmla="*/ 655668 h 1311334"/>
              <a:gd name="connsiteX8" fmla="*/ 1399037 w 1399037"/>
              <a:gd name="connsiteY8" fmla="*/ 660758 h 1311334"/>
              <a:gd name="connsiteX9" fmla="*/ 1394771 w 1399037"/>
              <a:gd name="connsiteY9" fmla="*/ 675042 h 1311334"/>
              <a:gd name="connsiteX10" fmla="*/ 1394677 w 1399037"/>
              <a:gd name="connsiteY10" fmla="*/ 675579 h 1311334"/>
              <a:gd name="connsiteX11" fmla="*/ 1394610 w 1399037"/>
              <a:gd name="connsiteY11" fmla="*/ 675579 h 1311334"/>
              <a:gd name="connsiteX12" fmla="*/ 1388940 w 1399037"/>
              <a:gd name="connsiteY12" fmla="*/ 694567 h 1311334"/>
              <a:gd name="connsiteX13" fmla="*/ 824937 w 1399037"/>
              <a:gd name="connsiteY13" fmla="*/ 1287490 h 1311334"/>
              <a:gd name="connsiteX14" fmla="*/ 729980 w 1399037"/>
              <a:gd name="connsiteY14" fmla="*/ 1287490 h 1311334"/>
              <a:gd name="connsiteX15" fmla="*/ 571719 w 1399037"/>
              <a:gd name="connsiteY15" fmla="*/ 1021233 h 1311334"/>
              <a:gd name="connsiteX16" fmla="*/ 0 w 1399037"/>
              <a:gd name="connsiteY16" fmla="*/ 1021233 h 1311334"/>
              <a:gd name="connsiteX17" fmla="*/ 293610 w 1399037"/>
              <a:gd name="connsiteY17" fmla="*/ 679136 h 1311334"/>
              <a:gd name="connsiteX18" fmla="*/ 298451 w 1399037"/>
              <a:gd name="connsiteY18" fmla="*/ 655668 h 1311334"/>
              <a:gd name="connsiteX19" fmla="*/ 293610 w 1399037"/>
              <a:gd name="connsiteY19" fmla="*/ 632199 h 1311334"/>
              <a:gd name="connsiteX20" fmla="*/ 0 w 1399037"/>
              <a:gd name="connsiteY20" fmla="*/ 290102 h 1311334"/>
              <a:gd name="connsiteX21" fmla="*/ 571719 w 1399037"/>
              <a:gd name="connsiteY21" fmla="*/ 290102 h 1311334"/>
              <a:gd name="connsiteX22" fmla="*/ 729980 w 1399037"/>
              <a:gd name="connsiteY22" fmla="*/ 23844 h 1311334"/>
              <a:gd name="connsiteX23" fmla="*/ 790904 w 1399037"/>
              <a:gd name="connsiteY23" fmla="*/ 1211 h 131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99037" h="1311334">
                <a:moveTo>
                  <a:pt x="790904" y="1211"/>
                </a:moveTo>
                <a:cubicBezTo>
                  <a:pt x="801939" y="3726"/>
                  <a:pt x="813562" y="10432"/>
                  <a:pt x="824937" y="23844"/>
                </a:cubicBezTo>
                <a:cubicBezTo>
                  <a:pt x="824937" y="23844"/>
                  <a:pt x="1311127" y="440679"/>
                  <a:pt x="1388940" y="616769"/>
                </a:cubicBezTo>
                <a:lnTo>
                  <a:pt x="1394610" y="635756"/>
                </a:lnTo>
                <a:lnTo>
                  <a:pt x="1394677" y="635756"/>
                </a:lnTo>
                <a:lnTo>
                  <a:pt x="1394771" y="636294"/>
                </a:lnTo>
                <a:lnTo>
                  <a:pt x="1399037" y="650578"/>
                </a:lnTo>
                <a:lnTo>
                  <a:pt x="1398149" y="655668"/>
                </a:lnTo>
                <a:lnTo>
                  <a:pt x="1399037" y="660758"/>
                </a:lnTo>
                <a:lnTo>
                  <a:pt x="1394771" y="675042"/>
                </a:lnTo>
                <a:lnTo>
                  <a:pt x="1394677" y="675579"/>
                </a:lnTo>
                <a:lnTo>
                  <a:pt x="1394610" y="675579"/>
                </a:lnTo>
                <a:lnTo>
                  <a:pt x="1388940" y="694567"/>
                </a:lnTo>
                <a:cubicBezTo>
                  <a:pt x="1311127" y="870656"/>
                  <a:pt x="824937" y="1287490"/>
                  <a:pt x="824937" y="1287490"/>
                </a:cubicBezTo>
                <a:cubicBezTo>
                  <a:pt x="779437" y="1341139"/>
                  <a:pt x="729980" y="1287490"/>
                  <a:pt x="729980" y="1287490"/>
                </a:cubicBezTo>
                <a:cubicBezTo>
                  <a:pt x="706241" y="1066934"/>
                  <a:pt x="571719" y="1021233"/>
                  <a:pt x="571719" y="1021233"/>
                </a:cubicBezTo>
                <a:cubicBezTo>
                  <a:pt x="571719" y="1021233"/>
                  <a:pt x="571719" y="1021233"/>
                  <a:pt x="0" y="1021233"/>
                </a:cubicBezTo>
                <a:cubicBezTo>
                  <a:pt x="215137" y="834952"/>
                  <a:pt x="277266" y="730946"/>
                  <a:pt x="293610" y="679136"/>
                </a:cubicBezTo>
                <a:lnTo>
                  <a:pt x="298451" y="655668"/>
                </a:lnTo>
                <a:lnTo>
                  <a:pt x="293610" y="632199"/>
                </a:lnTo>
                <a:cubicBezTo>
                  <a:pt x="277266" y="580389"/>
                  <a:pt x="215137" y="476383"/>
                  <a:pt x="0" y="290102"/>
                </a:cubicBezTo>
                <a:cubicBezTo>
                  <a:pt x="571719" y="290102"/>
                  <a:pt x="571719" y="290102"/>
                  <a:pt x="571719" y="290102"/>
                </a:cubicBezTo>
                <a:cubicBezTo>
                  <a:pt x="571719" y="290102"/>
                  <a:pt x="706241" y="244401"/>
                  <a:pt x="729980" y="23844"/>
                </a:cubicBezTo>
                <a:cubicBezTo>
                  <a:pt x="729980" y="23844"/>
                  <a:pt x="757799" y="-6334"/>
                  <a:pt x="790904" y="1211"/>
                </a:cubicBezTo>
                <a:close/>
              </a:path>
            </a:pathLst>
          </a:custGeom>
          <a:solidFill>
            <a:srgbClr val="F46EFC"/>
          </a:solidFill>
          <a:ln>
            <a:solidFill>
              <a:schemeClr val="bg1"/>
            </a:solidFill>
          </a:ln>
        </p:spPr>
        <p:txBody>
          <a:bodyPr anchor="ctr"/>
          <a:lstStyle/>
          <a:p>
            <a:pPr algn="ctr"/>
            <a:r>
              <a:rPr lang="en-US"/>
              <a:t>   Lên kế hoạch dự án</a:t>
            </a:r>
            <a:endParaRPr lang="en-US"/>
          </a:p>
        </p:txBody>
      </p:sp>
      <p:sp>
        <p:nvSpPr>
          <p:cNvPr id="69" name="iSḻíďê"/>
          <p:cNvSpPr/>
          <p:nvPr/>
        </p:nvSpPr>
        <p:spPr bwMode="auto">
          <a:xfrm>
            <a:off x="2257425" y="2693670"/>
            <a:ext cx="1832610" cy="1470660"/>
          </a:xfrm>
          <a:custGeom>
            <a:avLst/>
            <a:gdLst>
              <a:gd name="connsiteX0" fmla="*/ 790904 w 1399037"/>
              <a:gd name="connsiteY0" fmla="*/ 1211 h 1311334"/>
              <a:gd name="connsiteX1" fmla="*/ 824937 w 1399037"/>
              <a:gd name="connsiteY1" fmla="*/ 23844 h 1311334"/>
              <a:gd name="connsiteX2" fmla="*/ 1388940 w 1399037"/>
              <a:gd name="connsiteY2" fmla="*/ 616769 h 1311334"/>
              <a:gd name="connsiteX3" fmla="*/ 1394610 w 1399037"/>
              <a:gd name="connsiteY3" fmla="*/ 635756 h 1311334"/>
              <a:gd name="connsiteX4" fmla="*/ 1394677 w 1399037"/>
              <a:gd name="connsiteY4" fmla="*/ 635756 h 1311334"/>
              <a:gd name="connsiteX5" fmla="*/ 1394771 w 1399037"/>
              <a:gd name="connsiteY5" fmla="*/ 636294 h 1311334"/>
              <a:gd name="connsiteX6" fmla="*/ 1399037 w 1399037"/>
              <a:gd name="connsiteY6" fmla="*/ 650578 h 1311334"/>
              <a:gd name="connsiteX7" fmla="*/ 1398149 w 1399037"/>
              <a:gd name="connsiteY7" fmla="*/ 655668 h 1311334"/>
              <a:gd name="connsiteX8" fmla="*/ 1399037 w 1399037"/>
              <a:gd name="connsiteY8" fmla="*/ 660758 h 1311334"/>
              <a:gd name="connsiteX9" fmla="*/ 1394771 w 1399037"/>
              <a:gd name="connsiteY9" fmla="*/ 675042 h 1311334"/>
              <a:gd name="connsiteX10" fmla="*/ 1394677 w 1399037"/>
              <a:gd name="connsiteY10" fmla="*/ 675579 h 1311334"/>
              <a:gd name="connsiteX11" fmla="*/ 1394610 w 1399037"/>
              <a:gd name="connsiteY11" fmla="*/ 675579 h 1311334"/>
              <a:gd name="connsiteX12" fmla="*/ 1388940 w 1399037"/>
              <a:gd name="connsiteY12" fmla="*/ 694567 h 1311334"/>
              <a:gd name="connsiteX13" fmla="*/ 824937 w 1399037"/>
              <a:gd name="connsiteY13" fmla="*/ 1287490 h 1311334"/>
              <a:gd name="connsiteX14" fmla="*/ 729980 w 1399037"/>
              <a:gd name="connsiteY14" fmla="*/ 1287490 h 1311334"/>
              <a:gd name="connsiteX15" fmla="*/ 571719 w 1399037"/>
              <a:gd name="connsiteY15" fmla="*/ 1021233 h 1311334"/>
              <a:gd name="connsiteX16" fmla="*/ 0 w 1399037"/>
              <a:gd name="connsiteY16" fmla="*/ 1021233 h 1311334"/>
              <a:gd name="connsiteX17" fmla="*/ 293610 w 1399037"/>
              <a:gd name="connsiteY17" fmla="*/ 679136 h 1311334"/>
              <a:gd name="connsiteX18" fmla="*/ 298451 w 1399037"/>
              <a:gd name="connsiteY18" fmla="*/ 655668 h 1311334"/>
              <a:gd name="connsiteX19" fmla="*/ 293610 w 1399037"/>
              <a:gd name="connsiteY19" fmla="*/ 632199 h 1311334"/>
              <a:gd name="connsiteX20" fmla="*/ 0 w 1399037"/>
              <a:gd name="connsiteY20" fmla="*/ 290102 h 1311334"/>
              <a:gd name="connsiteX21" fmla="*/ 571719 w 1399037"/>
              <a:gd name="connsiteY21" fmla="*/ 290102 h 1311334"/>
              <a:gd name="connsiteX22" fmla="*/ 729980 w 1399037"/>
              <a:gd name="connsiteY22" fmla="*/ 23844 h 1311334"/>
              <a:gd name="connsiteX23" fmla="*/ 790904 w 1399037"/>
              <a:gd name="connsiteY23" fmla="*/ 1211 h 131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99037" h="1311334">
                <a:moveTo>
                  <a:pt x="790904" y="1211"/>
                </a:moveTo>
                <a:cubicBezTo>
                  <a:pt x="801939" y="3726"/>
                  <a:pt x="813562" y="10432"/>
                  <a:pt x="824937" y="23844"/>
                </a:cubicBezTo>
                <a:cubicBezTo>
                  <a:pt x="824937" y="23844"/>
                  <a:pt x="1311127" y="440679"/>
                  <a:pt x="1388940" y="616769"/>
                </a:cubicBezTo>
                <a:lnTo>
                  <a:pt x="1394610" y="635756"/>
                </a:lnTo>
                <a:lnTo>
                  <a:pt x="1394677" y="635756"/>
                </a:lnTo>
                <a:lnTo>
                  <a:pt x="1394771" y="636294"/>
                </a:lnTo>
                <a:lnTo>
                  <a:pt x="1399037" y="650578"/>
                </a:lnTo>
                <a:lnTo>
                  <a:pt x="1398149" y="655668"/>
                </a:lnTo>
                <a:lnTo>
                  <a:pt x="1399037" y="660758"/>
                </a:lnTo>
                <a:lnTo>
                  <a:pt x="1394771" y="675042"/>
                </a:lnTo>
                <a:lnTo>
                  <a:pt x="1394677" y="675579"/>
                </a:lnTo>
                <a:lnTo>
                  <a:pt x="1394610" y="675579"/>
                </a:lnTo>
                <a:lnTo>
                  <a:pt x="1388940" y="694567"/>
                </a:lnTo>
                <a:cubicBezTo>
                  <a:pt x="1311127" y="870656"/>
                  <a:pt x="824937" y="1287490"/>
                  <a:pt x="824937" y="1287490"/>
                </a:cubicBezTo>
                <a:cubicBezTo>
                  <a:pt x="779437" y="1341139"/>
                  <a:pt x="729980" y="1287490"/>
                  <a:pt x="729980" y="1287490"/>
                </a:cubicBezTo>
                <a:cubicBezTo>
                  <a:pt x="706241" y="1066934"/>
                  <a:pt x="571719" y="1021233"/>
                  <a:pt x="571719" y="1021233"/>
                </a:cubicBezTo>
                <a:cubicBezTo>
                  <a:pt x="571719" y="1021233"/>
                  <a:pt x="571719" y="1021233"/>
                  <a:pt x="0" y="1021233"/>
                </a:cubicBezTo>
                <a:cubicBezTo>
                  <a:pt x="215137" y="834952"/>
                  <a:pt x="277266" y="730946"/>
                  <a:pt x="293610" y="679136"/>
                </a:cubicBezTo>
                <a:lnTo>
                  <a:pt x="298451" y="655668"/>
                </a:lnTo>
                <a:lnTo>
                  <a:pt x="293610" y="632199"/>
                </a:lnTo>
                <a:cubicBezTo>
                  <a:pt x="277266" y="580389"/>
                  <a:pt x="215137" y="476383"/>
                  <a:pt x="0" y="290102"/>
                </a:cubicBezTo>
                <a:cubicBezTo>
                  <a:pt x="571719" y="290102"/>
                  <a:pt x="571719" y="290102"/>
                  <a:pt x="571719" y="290102"/>
                </a:cubicBezTo>
                <a:cubicBezTo>
                  <a:pt x="571719" y="290102"/>
                  <a:pt x="706241" y="244401"/>
                  <a:pt x="729980" y="23844"/>
                </a:cubicBezTo>
                <a:cubicBezTo>
                  <a:pt x="729980" y="23844"/>
                  <a:pt x="757799" y="-6334"/>
                  <a:pt x="790904" y="1211"/>
                </a:cubicBezTo>
                <a:close/>
              </a:path>
            </a:pathLst>
          </a:custGeom>
          <a:solidFill>
            <a:srgbClr val="6EB8FC"/>
          </a:solidFill>
          <a:ln>
            <a:solidFill>
              <a:schemeClr val="bg1"/>
            </a:solidFill>
          </a:ln>
        </p:spPr>
        <p:txBody>
          <a:bodyPr anchor="ctr"/>
          <a:lstStyle/>
          <a:p>
            <a:pPr algn="ctr"/>
            <a:r>
              <a:rPr lang="en-US"/>
              <a:t>    Tiếp nhận yêu cầu</a:t>
            </a:r>
            <a:endParaRPr lang="en-US"/>
          </a:p>
        </p:txBody>
      </p:sp>
      <p:sp>
        <p:nvSpPr>
          <p:cNvPr id="70" name="îsļíḍé"/>
          <p:cNvSpPr/>
          <p:nvPr/>
        </p:nvSpPr>
        <p:spPr bwMode="auto">
          <a:xfrm>
            <a:off x="767715" y="2693670"/>
            <a:ext cx="1868805" cy="1470660"/>
          </a:xfrm>
          <a:custGeom>
            <a:avLst/>
            <a:gdLst>
              <a:gd name="connsiteX0" fmla="*/ 790904 w 1399037"/>
              <a:gd name="connsiteY0" fmla="*/ 1211 h 1311334"/>
              <a:gd name="connsiteX1" fmla="*/ 824937 w 1399037"/>
              <a:gd name="connsiteY1" fmla="*/ 23844 h 1311334"/>
              <a:gd name="connsiteX2" fmla="*/ 1388940 w 1399037"/>
              <a:gd name="connsiteY2" fmla="*/ 616769 h 1311334"/>
              <a:gd name="connsiteX3" fmla="*/ 1394610 w 1399037"/>
              <a:gd name="connsiteY3" fmla="*/ 635756 h 1311334"/>
              <a:gd name="connsiteX4" fmla="*/ 1394677 w 1399037"/>
              <a:gd name="connsiteY4" fmla="*/ 635756 h 1311334"/>
              <a:gd name="connsiteX5" fmla="*/ 1394771 w 1399037"/>
              <a:gd name="connsiteY5" fmla="*/ 636294 h 1311334"/>
              <a:gd name="connsiteX6" fmla="*/ 1399037 w 1399037"/>
              <a:gd name="connsiteY6" fmla="*/ 650578 h 1311334"/>
              <a:gd name="connsiteX7" fmla="*/ 1398149 w 1399037"/>
              <a:gd name="connsiteY7" fmla="*/ 655668 h 1311334"/>
              <a:gd name="connsiteX8" fmla="*/ 1399037 w 1399037"/>
              <a:gd name="connsiteY8" fmla="*/ 660758 h 1311334"/>
              <a:gd name="connsiteX9" fmla="*/ 1394771 w 1399037"/>
              <a:gd name="connsiteY9" fmla="*/ 675042 h 1311334"/>
              <a:gd name="connsiteX10" fmla="*/ 1394677 w 1399037"/>
              <a:gd name="connsiteY10" fmla="*/ 675579 h 1311334"/>
              <a:gd name="connsiteX11" fmla="*/ 1394610 w 1399037"/>
              <a:gd name="connsiteY11" fmla="*/ 675579 h 1311334"/>
              <a:gd name="connsiteX12" fmla="*/ 1388940 w 1399037"/>
              <a:gd name="connsiteY12" fmla="*/ 694567 h 1311334"/>
              <a:gd name="connsiteX13" fmla="*/ 824937 w 1399037"/>
              <a:gd name="connsiteY13" fmla="*/ 1287490 h 1311334"/>
              <a:gd name="connsiteX14" fmla="*/ 729980 w 1399037"/>
              <a:gd name="connsiteY14" fmla="*/ 1287490 h 1311334"/>
              <a:gd name="connsiteX15" fmla="*/ 571719 w 1399037"/>
              <a:gd name="connsiteY15" fmla="*/ 1021233 h 1311334"/>
              <a:gd name="connsiteX16" fmla="*/ 0 w 1399037"/>
              <a:gd name="connsiteY16" fmla="*/ 1021233 h 1311334"/>
              <a:gd name="connsiteX17" fmla="*/ 293610 w 1399037"/>
              <a:gd name="connsiteY17" fmla="*/ 679136 h 1311334"/>
              <a:gd name="connsiteX18" fmla="*/ 298451 w 1399037"/>
              <a:gd name="connsiteY18" fmla="*/ 655668 h 1311334"/>
              <a:gd name="connsiteX19" fmla="*/ 293610 w 1399037"/>
              <a:gd name="connsiteY19" fmla="*/ 632199 h 1311334"/>
              <a:gd name="connsiteX20" fmla="*/ 0 w 1399037"/>
              <a:gd name="connsiteY20" fmla="*/ 290102 h 1311334"/>
              <a:gd name="connsiteX21" fmla="*/ 571719 w 1399037"/>
              <a:gd name="connsiteY21" fmla="*/ 290102 h 1311334"/>
              <a:gd name="connsiteX22" fmla="*/ 729980 w 1399037"/>
              <a:gd name="connsiteY22" fmla="*/ 23844 h 1311334"/>
              <a:gd name="connsiteX23" fmla="*/ 790904 w 1399037"/>
              <a:gd name="connsiteY23" fmla="*/ 1211 h 131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99037" h="1311334">
                <a:moveTo>
                  <a:pt x="790904" y="1211"/>
                </a:moveTo>
                <a:cubicBezTo>
                  <a:pt x="801939" y="3726"/>
                  <a:pt x="813562" y="10432"/>
                  <a:pt x="824937" y="23844"/>
                </a:cubicBezTo>
                <a:cubicBezTo>
                  <a:pt x="824937" y="23844"/>
                  <a:pt x="1311127" y="440679"/>
                  <a:pt x="1388940" y="616769"/>
                </a:cubicBezTo>
                <a:lnTo>
                  <a:pt x="1394610" y="635756"/>
                </a:lnTo>
                <a:lnTo>
                  <a:pt x="1394677" y="635756"/>
                </a:lnTo>
                <a:lnTo>
                  <a:pt x="1394771" y="636294"/>
                </a:lnTo>
                <a:lnTo>
                  <a:pt x="1399037" y="650578"/>
                </a:lnTo>
                <a:lnTo>
                  <a:pt x="1398149" y="655668"/>
                </a:lnTo>
                <a:lnTo>
                  <a:pt x="1399037" y="660758"/>
                </a:lnTo>
                <a:lnTo>
                  <a:pt x="1394771" y="675042"/>
                </a:lnTo>
                <a:lnTo>
                  <a:pt x="1394677" y="675579"/>
                </a:lnTo>
                <a:lnTo>
                  <a:pt x="1394610" y="675579"/>
                </a:lnTo>
                <a:lnTo>
                  <a:pt x="1388940" y="694567"/>
                </a:lnTo>
                <a:cubicBezTo>
                  <a:pt x="1311127" y="870656"/>
                  <a:pt x="824937" y="1287490"/>
                  <a:pt x="824937" y="1287490"/>
                </a:cubicBezTo>
                <a:cubicBezTo>
                  <a:pt x="779437" y="1341139"/>
                  <a:pt x="729980" y="1287490"/>
                  <a:pt x="729980" y="1287490"/>
                </a:cubicBezTo>
                <a:cubicBezTo>
                  <a:pt x="706241" y="1066934"/>
                  <a:pt x="571719" y="1021233"/>
                  <a:pt x="571719" y="1021233"/>
                </a:cubicBezTo>
                <a:cubicBezTo>
                  <a:pt x="571719" y="1021233"/>
                  <a:pt x="571719" y="1021233"/>
                  <a:pt x="0" y="1021233"/>
                </a:cubicBezTo>
                <a:cubicBezTo>
                  <a:pt x="215137" y="834952"/>
                  <a:pt x="277266" y="730946"/>
                  <a:pt x="293610" y="679136"/>
                </a:cubicBezTo>
                <a:lnTo>
                  <a:pt x="298451" y="655668"/>
                </a:lnTo>
                <a:lnTo>
                  <a:pt x="293610" y="632199"/>
                </a:lnTo>
                <a:cubicBezTo>
                  <a:pt x="277266" y="580389"/>
                  <a:pt x="215137" y="476383"/>
                  <a:pt x="0" y="290102"/>
                </a:cubicBezTo>
                <a:cubicBezTo>
                  <a:pt x="571719" y="290102"/>
                  <a:pt x="571719" y="290102"/>
                  <a:pt x="571719" y="290102"/>
                </a:cubicBezTo>
                <a:cubicBezTo>
                  <a:pt x="571719" y="290102"/>
                  <a:pt x="706241" y="244401"/>
                  <a:pt x="729980" y="23844"/>
                </a:cubicBezTo>
                <a:cubicBezTo>
                  <a:pt x="729980" y="23844"/>
                  <a:pt x="757799" y="-6334"/>
                  <a:pt x="790904" y="1211"/>
                </a:cubicBezTo>
                <a:close/>
              </a:path>
            </a:pathLst>
          </a:custGeom>
          <a:solidFill>
            <a:srgbClr val="60CCFF"/>
          </a:solidFill>
          <a:ln>
            <a:solidFill>
              <a:schemeClr val="bg1"/>
            </a:solidFill>
          </a:ln>
        </p:spPr>
        <p:txBody>
          <a:bodyPr anchor="ctr"/>
          <a:lstStyle/>
          <a:p>
            <a:pPr algn="ctr"/>
            <a:r>
              <a:rPr lang="en-US"/>
              <a:t>  Tìm kiếm thành viên</a:t>
            </a:r>
            <a:endParaRPr lang="en-US"/>
          </a:p>
        </p:txBody>
      </p:sp>
      <p:sp>
        <p:nvSpPr>
          <p:cNvPr id="134" name="矩形: 圆角 133"/>
          <p:cNvSpPr/>
          <p:nvPr/>
        </p:nvSpPr>
        <p:spPr>
          <a:xfrm>
            <a:off x="9729980" y="645683"/>
            <a:ext cx="752060" cy="307776"/>
          </a:xfrm>
          <a:prstGeom prst="roundRect">
            <a:avLst>
              <a:gd name="adj" fmla="val 50000"/>
            </a:avLst>
          </a:prstGeom>
          <a:gradFill flip="none" rotWithShape="1">
            <a:gsLst>
              <a:gs pos="0">
                <a:srgbClr val="5FC9FF"/>
              </a:gs>
              <a:gs pos="100000">
                <a:srgbClr val="63B9F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îsļíḍé"/>
          <p:cNvSpPr/>
          <p:nvPr/>
        </p:nvSpPr>
        <p:spPr bwMode="auto">
          <a:xfrm>
            <a:off x="7910195" y="2693670"/>
            <a:ext cx="1792605" cy="1470660"/>
          </a:xfrm>
          <a:custGeom>
            <a:avLst/>
            <a:gdLst>
              <a:gd name="connsiteX0" fmla="*/ 790904 w 1399037"/>
              <a:gd name="connsiteY0" fmla="*/ 1211 h 1311334"/>
              <a:gd name="connsiteX1" fmla="*/ 824937 w 1399037"/>
              <a:gd name="connsiteY1" fmla="*/ 23844 h 1311334"/>
              <a:gd name="connsiteX2" fmla="*/ 1388940 w 1399037"/>
              <a:gd name="connsiteY2" fmla="*/ 616769 h 1311334"/>
              <a:gd name="connsiteX3" fmla="*/ 1394610 w 1399037"/>
              <a:gd name="connsiteY3" fmla="*/ 635756 h 1311334"/>
              <a:gd name="connsiteX4" fmla="*/ 1394677 w 1399037"/>
              <a:gd name="connsiteY4" fmla="*/ 635756 h 1311334"/>
              <a:gd name="connsiteX5" fmla="*/ 1394771 w 1399037"/>
              <a:gd name="connsiteY5" fmla="*/ 636294 h 1311334"/>
              <a:gd name="connsiteX6" fmla="*/ 1399037 w 1399037"/>
              <a:gd name="connsiteY6" fmla="*/ 650578 h 1311334"/>
              <a:gd name="connsiteX7" fmla="*/ 1398149 w 1399037"/>
              <a:gd name="connsiteY7" fmla="*/ 655668 h 1311334"/>
              <a:gd name="connsiteX8" fmla="*/ 1399037 w 1399037"/>
              <a:gd name="connsiteY8" fmla="*/ 660758 h 1311334"/>
              <a:gd name="connsiteX9" fmla="*/ 1394771 w 1399037"/>
              <a:gd name="connsiteY9" fmla="*/ 675042 h 1311334"/>
              <a:gd name="connsiteX10" fmla="*/ 1394677 w 1399037"/>
              <a:gd name="connsiteY10" fmla="*/ 675579 h 1311334"/>
              <a:gd name="connsiteX11" fmla="*/ 1394610 w 1399037"/>
              <a:gd name="connsiteY11" fmla="*/ 675579 h 1311334"/>
              <a:gd name="connsiteX12" fmla="*/ 1388940 w 1399037"/>
              <a:gd name="connsiteY12" fmla="*/ 694567 h 1311334"/>
              <a:gd name="connsiteX13" fmla="*/ 824937 w 1399037"/>
              <a:gd name="connsiteY13" fmla="*/ 1287490 h 1311334"/>
              <a:gd name="connsiteX14" fmla="*/ 729980 w 1399037"/>
              <a:gd name="connsiteY14" fmla="*/ 1287490 h 1311334"/>
              <a:gd name="connsiteX15" fmla="*/ 571719 w 1399037"/>
              <a:gd name="connsiteY15" fmla="*/ 1021233 h 1311334"/>
              <a:gd name="connsiteX16" fmla="*/ 0 w 1399037"/>
              <a:gd name="connsiteY16" fmla="*/ 1021233 h 1311334"/>
              <a:gd name="connsiteX17" fmla="*/ 293610 w 1399037"/>
              <a:gd name="connsiteY17" fmla="*/ 679136 h 1311334"/>
              <a:gd name="connsiteX18" fmla="*/ 298451 w 1399037"/>
              <a:gd name="connsiteY18" fmla="*/ 655668 h 1311334"/>
              <a:gd name="connsiteX19" fmla="*/ 293610 w 1399037"/>
              <a:gd name="connsiteY19" fmla="*/ 632199 h 1311334"/>
              <a:gd name="connsiteX20" fmla="*/ 0 w 1399037"/>
              <a:gd name="connsiteY20" fmla="*/ 290102 h 1311334"/>
              <a:gd name="connsiteX21" fmla="*/ 571719 w 1399037"/>
              <a:gd name="connsiteY21" fmla="*/ 290102 h 1311334"/>
              <a:gd name="connsiteX22" fmla="*/ 729980 w 1399037"/>
              <a:gd name="connsiteY22" fmla="*/ 23844 h 1311334"/>
              <a:gd name="connsiteX23" fmla="*/ 790904 w 1399037"/>
              <a:gd name="connsiteY23" fmla="*/ 1211 h 131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99037" h="1311334">
                <a:moveTo>
                  <a:pt x="790904" y="1211"/>
                </a:moveTo>
                <a:cubicBezTo>
                  <a:pt x="801939" y="3726"/>
                  <a:pt x="813562" y="10432"/>
                  <a:pt x="824937" y="23844"/>
                </a:cubicBezTo>
                <a:cubicBezTo>
                  <a:pt x="824937" y="23844"/>
                  <a:pt x="1311127" y="440679"/>
                  <a:pt x="1388940" y="616769"/>
                </a:cubicBezTo>
                <a:lnTo>
                  <a:pt x="1394610" y="635756"/>
                </a:lnTo>
                <a:lnTo>
                  <a:pt x="1394677" y="635756"/>
                </a:lnTo>
                <a:lnTo>
                  <a:pt x="1394771" y="636294"/>
                </a:lnTo>
                <a:lnTo>
                  <a:pt x="1399037" y="650578"/>
                </a:lnTo>
                <a:lnTo>
                  <a:pt x="1398149" y="655668"/>
                </a:lnTo>
                <a:lnTo>
                  <a:pt x="1399037" y="660758"/>
                </a:lnTo>
                <a:lnTo>
                  <a:pt x="1394771" y="675042"/>
                </a:lnTo>
                <a:lnTo>
                  <a:pt x="1394677" y="675579"/>
                </a:lnTo>
                <a:lnTo>
                  <a:pt x="1394610" y="675579"/>
                </a:lnTo>
                <a:lnTo>
                  <a:pt x="1388940" y="694567"/>
                </a:lnTo>
                <a:cubicBezTo>
                  <a:pt x="1311127" y="870656"/>
                  <a:pt x="824937" y="1287490"/>
                  <a:pt x="824937" y="1287490"/>
                </a:cubicBezTo>
                <a:cubicBezTo>
                  <a:pt x="779437" y="1341139"/>
                  <a:pt x="729980" y="1287490"/>
                  <a:pt x="729980" y="1287490"/>
                </a:cubicBezTo>
                <a:cubicBezTo>
                  <a:pt x="706241" y="1066934"/>
                  <a:pt x="571719" y="1021233"/>
                  <a:pt x="571719" y="1021233"/>
                </a:cubicBezTo>
                <a:cubicBezTo>
                  <a:pt x="571719" y="1021233"/>
                  <a:pt x="571719" y="1021233"/>
                  <a:pt x="0" y="1021233"/>
                </a:cubicBezTo>
                <a:cubicBezTo>
                  <a:pt x="215137" y="834952"/>
                  <a:pt x="277266" y="730946"/>
                  <a:pt x="293610" y="679136"/>
                </a:cubicBezTo>
                <a:lnTo>
                  <a:pt x="298451" y="655668"/>
                </a:lnTo>
                <a:lnTo>
                  <a:pt x="293610" y="632199"/>
                </a:lnTo>
                <a:cubicBezTo>
                  <a:pt x="277266" y="580389"/>
                  <a:pt x="215137" y="476383"/>
                  <a:pt x="0" y="290102"/>
                </a:cubicBezTo>
                <a:cubicBezTo>
                  <a:pt x="571719" y="290102"/>
                  <a:pt x="571719" y="290102"/>
                  <a:pt x="571719" y="290102"/>
                </a:cubicBezTo>
                <a:cubicBezTo>
                  <a:pt x="571719" y="290102"/>
                  <a:pt x="706241" y="244401"/>
                  <a:pt x="729980" y="23844"/>
                </a:cubicBezTo>
                <a:cubicBezTo>
                  <a:pt x="729980" y="23844"/>
                  <a:pt x="757799" y="-6334"/>
                  <a:pt x="790904" y="1211"/>
                </a:cubicBezTo>
                <a:close/>
              </a:path>
            </a:pathLst>
          </a:custGeom>
          <a:solidFill>
            <a:srgbClr val="60CCFF"/>
          </a:solidFill>
          <a:ln>
            <a:solidFill>
              <a:schemeClr val="bg1"/>
            </a:solidFill>
          </a:ln>
        </p:spPr>
        <p:txBody>
          <a:bodyPr anchor="ctr"/>
          <a:p>
            <a:pPr algn="ctr"/>
            <a:r>
              <a:rPr lang="en-US"/>
              <a:t>  Xây dựng hệ thống</a:t>
            </a:r>
            <a:endParaRPr lang="en-US"/>
          </a:p>
        </p:txBody>
      </p:sp>
      <p:sp>
        <p:nvSpPr>
          <p:cNvPr id="7" name="iSḻíďê"/>
          <p:cNvSpPr/>
          <p:nvPr/>
        </p:nvSpPr>
        <p:spPr bwMode="auto">
          <a:xfrm>
            <a:off x="9387840" y="2693670"/>
            <a:ext cx="1819275" cy="1470660"/>
          </a:xfrm>
          <a:custGeom>
            <a:avLst/>
            <a:gdLst>
              <a:gd name="connsiteX0" fmla="*/ 790904 w 1399037"/>
              <a:gd name="connsiteY0" fmla="*/ 1211 h 1311334"/>
              <a:gd name="connsiteX1" fmla="*/ 824937 w 1399037"/>
              <a:gd name="connsiteY1" fmla="*/ 23844 h 1311334"/>
              <a:gd name="connsiteX2" fmla="*/ 1388940 w 1399037"/>
              <a:gd name="connsiteY2" fmla="*/ 616769 h 1311334"/>
              <a:gd name="connsiteX3" fmla="*/ 1394610 w 1399037"/>
              <a:gd name="connsiteY3" fmla="*/ 635756 h 1311334"/>
              <a:gd name="connsiteX4" fmla="*/ 1394677 w 1399037"/>
              <a:gd name="connsiteY4" fmla="*/ 635756 h 1311334"/>
              <a:gd name="connsiteX5" fmla="*/ 1394771 w 1399037"/>
              <a:gd name="connsiteY5" fmla="*/ 636294 h 1311334"/>
              <a:gd name="connsiteX6" fmla="*/ 1399037 w 1399037"/>
              <a:gd name="connsiteY6" fmla="*/ 650578 h 1311334"/>
              <a:gd name="connsiteX7" fmla="*/ 1398149 w 1399037"/>
              <a:gd name="connsiteY7" fmla="*/ 655668 h 1311334"/>
              <a:gd name="connsiteX8" fmla="*/ 1399037 w 1399037"/>
              <a:gd name="connsiteY8" fmla="*/ 660758 h 1311334"/>
              <a:gd name="connsiteX9" fmla="*/ 1394771 w 1399037"/>
              <a:gd name="connsiteY9" fmla="*/ 675042 h 1311334"/>
              <a:gd name="connsiteX10" fmla="*/ 1394677 w 1399037"/>
              <a:gd name="connsiteY10" fmla="*/ 675579 h 1311334"/>
              <a:gd name="connsiteX11" fmla="*/ 1394610 w 1399037"/>
              <a:gd name="connsiteY11" fmla="*/ 675579 h 1311334"/>
              <a:gd name="connsiteX12" fmla="*/ 1388940 w 1399037"/>
              <a:gd name="connsiteY12" fmla="*/ 694567 h 1311334"/>
              <a:gd name="connsiteX13" fmla="*/ 824937 w 1399037"/>
              <a:gd name="connsiteY13" fmla="*/ 1287490 h 1311334"/>
              <a:gd name="connsiteX14" fmla="*/ 729980 w 1399037"/>
              <a:gd name="connsiteY14" fmla="*/ 1287490 h 1311334"/>
              <a:gd name="connsiteX15" fmla="*/ 571719 w 1399037"/>
              <a:gd name="connsiteY15" fmla="*/ 1021233 h 1311334"/>
              <a:gd name="connsiteX16" fmla="*/ 0 w 1399037"/>
              <a:gd name="connsiteY16" fmla="*/ 1021233 h 1311334"/>
              <a:gd name="connsiteX17" fmla="*/ 293610 w 1399037"/>
              <a:gd name="connsiteY17" fmla="*/ 679136 h 1311334"/>
              <a:gd name="connsiteX18" fmla="*/ 298451 w 1399037"/>
              <a:gd name="connsiteY18" fmla="*/ 655668 h 1311334"/>
              <a:gd name="connsiteX19" fmla="*/ 293610 w 1399037"/>
              <a:gd name="connsiteY19" fmla="*/ 632199 h 1311334"/>
              <a:gd name="connsiteX20" fmla="*/ 0 w 1399037"/>
              <a:gd name="connsiteY20" fmla="*/ 290102 h 1311334"/>
              <a:gd name="connsiteX21" fmla="*/ 571719 w 1399037"/>
              <a:gd name="connsiteY21" fmla="*/ 290102 h 1311334"/>
              <a:gd name="connsiteX22" fmla="*/ 729980 w 1399037"/>
              <a:gd name="connsiteY22" fmla="*/ 23844 h 1311334"/>
              <a:gd name="connsiteX23" fmla="*/ 790904 w 1399037"/>
              <a:gd name="connsiteY23" fmla="*/ 1211 h 131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99037" h="1311334">
                <a:moveTo>
                  <a:pt x="790904" y="1211"/>
                </a:moveTo>
                <a:cubicBezTo>
                  <a:pt x="801939" y="3726"/>
                  <a:pt x="813562" y="10432"/>
                  <a:pt x="824937" y="23844"/>
                </a:cubicBezTo>
                <a:cubicBezTo>
                  <a:pt x="824937" y="23844"/>
                  <a:pt x="1311127" y="440679"/>
                  <a:pt x="1388940" y="616769"/>
                </a:cubicBezTo>
                <a:lnTo>
                  <a:pt x="1394610" y="635756"/>
                </a:lnTo>
                <a:lnTo>
                  <a:pt x="1394677" y="635756"/>
                </a:lnTo>
                <a:lnTo>
                  <a:pt x="1394771" y="636294"/>
                </a:lnTo>
                <a:lnTo>
                  <a:pt x="1399037" y="650578"/>
                </a:lnTo>
                <a:lnTo>
                  <a:pt x="1398149" y="655668"/>
                </a:lnTo>
                <a:lnTo>
                  <a:pt x="1399037" y="660758"/>
                </a:lnTo>
                <a:lnTo>
                  <a:pt x="1394771" y="675042"/>
                </a:lnTo>
                <a:lnTo>
                  <a:pt x="1394677" y="675579"/>
                </a:lnTo>
                <a:lnTo>
                  <a:pt x="1394610" y="675579"/>
                </a:lnTo>
                <a:lnTo>
                  <a:pt x="1388940" y="694567"/>
                </a:lnTo>
                <a:cubicBezTo>
                  <a:pt x="1311127" y="870656"/>
                  <a:pt x="824937" y="1287490"/>
                  <a:pt x="824937" y="1287490"/>
                </a:cubicBezTo>
                <a:cubicBezTo>
                  <a:pt x="779437" y="1341139"/>
                  <a:pt x="729980" y="1287490"/>
                  <a:pt x="729980" y="1287490"/>
                </a:cubicBezTo>
                <a:cubicBezTo>
                  <a:pt x="706241" y="1066934"/>
                  <a:pt x="571719" y="1021233"/>
                  <a:pt x="571719" y="1021233"/>
                </a:cubicBezTo>
                <a:cubicBezTo>
                  <a:pt x="571719" y="1021233"/>
                  <a:pt x="571719" y="1021233"/>
                  <a:pt x="0" y="1021233"/>
                </a:cubicBezTo>
                <a:cubicBezTo>
                  <a:pt x="215137" y="834952"/>
                  <a:pt x="277266" y="730946"/>
                  <a:pt x="293610" y="679136"/>
                </a:cubicBezTo>
                <a:lnTo>
                  <a:pt x="298451" y="655668"/>
                </a:lnTo>
                <a:lnTo>
                  <a:pt x="293610" y="632199"/>
                </a:lnTo>
                <a:cubicBezTo>
                  <a:pt x="277266" y="580389"/>
                  <a:pt x="215137" y="476383"/>
                  <a:pt x="0" y="290102"/>
                </a:cubicBezTo>
                <a:cubicBezTo>
                  <a:pt x="571719" y="290102"/>
                  <a:pt x="571719" y="290102"/>
                  <a:pt x="571719" y="290102"/>
                </a:cubicBezTo>
                <a:cubicBezTo>
                  <a:pt x="571719" y="290102"/>
                  <a:pt x="706241" y="244401"/>
                  <a:pt x="729980" y="23844"/>
                </a:cubicBezTo>
                <a:cubicBezTo>
                  <a:pt x="729980" y="23844"/>
                  <a:pt x="757799" y="-6334"/>
                  <a:pt x="790904" y="1211"/>
                </a:cubicBezTo>
                <a:close/>
              </a:path>
            </a:pathLst>
          </a:custGeom>
          <a:solidFill>
            <a:srgbClr val="6EB8FC"/>
          </a:solidFill>
          <a:ln>
            <a:solidFill>
              <a:schemeClr val="bg1"/>
            </a:solidFill>
          </a:ln>
        </p:spPr>
        <p:txBody>
          <a:bodyPr anchor="ctr"/>
          <a:p>
            <a:pPr algn="ctr"/>
            <a:r>
              <a:rPr lang="en-US"/>
              <a:t>  Hoàn thành sản phẩm</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矩形: 圆角 133"/>
          <p:cNvSpPr/>
          <p:nvPr/>
        </p:nvSpPr>
        <p:spPr>
          <a:xfrm>
            <a:off x="9729980" y="645683"/>
            <a:ext cx="752060" cy="307776"/>
          </a:xfrm>
          <a:prstGeom prst="roundRect">
            <a:avLst>
              <a:gd name="adj" fmla="val 50000"/>
            </a:avLst>
          </a:prstGeom>
          <a:gradFill flip="none" rotWithShape="1">
            <a:gsLst>
              <a:gs pos="0">
                <a:srgbClr val="5FC9FF"/>
              </a:gs>
              <a:gs pos="100000">
                <a:srgbClr val="63B9F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p:cNvPicPr>
          <p:nvPr/>
        </p:nvPicPr>
        <p:blipFill>
          <a:blip r:embed="rId1"/>
          <a:stretch>
            <a:fillRect/>
          </a:stretch>
        </p:blipFill>
        <p:spPr>
          <a:xfrm>
            <a:off x="407035" y="568325"/>
            <a:ext cx="11103610" cy="55841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圆角 21"/>
          <p:cNvSpPr/>
          <p:nvPr/>
        </p:nvSpPr>
        <p:spPr>
          <a:xfrm>
            <a:off x="6354715" y="656451"/>
            <a:ext cx="560351" cy="302242"/>
          </a:xfrm>
          <a:prstGeom prst="roundRect">
            <a:avLst>
              <a:gd name="adj" fmla="val 50000"/>
            </a:avLst>
          </a:prstGeom>
          <a:gradFill flip="none" rotWithShape="1">
            <a:gsLst>
              <a:gs pos="0">
                <a:srgbClr val="5FC9FF"/>
              </a:gs>
              <a:gs pos="100000">
                <a:srgbClr val="63B9F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8419270" y="3984750"/>
            <a:ext cx="1118392" cy="337185"/>
          </a:xfrm>
          <a:prstGeom prst="rect">
            <a:avLst/>
          </a:prstGeom>
          <a:noFill/>
        </p:spPr>
        <p:txBody>
          <a:bodyPr wrap="square" rtlCol="0" anchor="ctr">
            <a:spAutoFit/>
          </a:bodyPr>
          <a:lstStyle/>
          <a:p>
            <a:r>
              <a:rPr lang="en-US" altLang="zh-CN" sz="1600" dirty="0">
                <a:solidFill>
                  <a:schemeClr val="bg1"/>
                </a:solidFill>
              </a:rPr>
              <a:t>PART 02</a:t>
            </a:r>
            <a:endParaRPr lang="en-US" altLang="zh-CN" sz="1600" dirty="0">
              <a:solidFill>
                <a:schemeClr val="bg1"/>
              </a:solidFill>
            </a:endParaRPr>
          </a:p>
        </p:txBody>
      </p:sp>
      <p:sp>
        <p:nvSpPr>
          <p:cNvPr id="3" name="文本框 2"/>
          <p:cNvSpPr txBox="1"/>
          <p:nvPr/>
        </p:nvSpPr>
        <p:spPr>
          <a:xfrm>
            <a:off x="6914515" y="1316990"/>
            <a:ext cx="4159250" cy="521970"/>
          </a:xfrm>
          <a:prstGeom prst="rect">
            <a:avLst/>
          </a:prstGeom>
          <a:noFill/>
        </p:spPr>
        <p:txBody>
          <a:bodyPr wrap="square" rtlCol="0">
            <a:spAutoFit/>
          </a:bodyPr>
          <a:p>
            <a:r>
              <a:rPr lang="en-US" altLang="zh-CN" sz="2800" b="1" dirty="0">
                <a:solidFill>
                  <a:srgbClr val="544F6C"/>
                </a:solidFill>
              </a:rPr>
              <a:t>THÔNG TIN CÁ NHÂN</a:t>
            </a:r>
            <a:endParaRPr lang="en-US" altLang="zh-CN" sz="2800" b="1" dirty="0">
              <a:solidFill>
                <a:srgbClr val="544F6C"/>
              </a:solidFill>
            </a:endParaRPr>
          </a:p>
        </p:txBody>
      </p:sp>
      <p:sp>
        <p:nvSpPr>
          <p:cNvPr id="64" name="矩形: 圆角 63"/>
          <p:cNvSpPr/>
          <p:nvPr/>
        </p:nvSpPr>
        <p:spPr>
          <a:xfrm>
            <a:off x="6430458" y="1317066"/>
            <a:ext cx="365760" cy="365760"/>
          </a:xfrm>
          <a:prstGeom prst="roundRect">
            <a:avLst/>
          </a:prstGeom>
          <a:solidFill>
            <a:srgbClr val="FF6D34"/>
          </a:solidFill>
          <a:ln>
            <a:noFill/>
          </a:ln>
          <a:effectLst>
            <a:outerShdw blurRad="127000" algn="ctr" rotWithShape="0">
              <a:srgbClr val="FF6D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worldwide_230796"/>
          <p:cNvSpPr>
            <a:spLocks noChangeAspect="1"/>
          </p:cNvSpPr>
          <p:nvPr/>
        </p:nvSpPr>
        <p:spPr bwMode="auto">
          <a:xfrm>
            <a:off x="6499411" y="1386389"/>
            <a:ext cx="227853" cy="227113"/>
          </a:xfrm>
          <a:custGeom>
            <a:avLst/>
            <a:gdLst>
              <a:gd name="connsiteX0" fmla="*/ 176860 w 608627"/>
              <a:gd name="connsiteY0" fmla="*/ 452891 h 606651"/>
              <a:gd name="connsiteX1" fmla="*/ 99512 w 608627"/>
              <a:gd name="connsiteY1" fmla="*/ 491817 h 606651"/>
              <a:gd name="connsiteX2" fmla="*/ 261597 w 608627"/>
              <a:gd name="connsiteY2" fmla="*/ 573401 h 606651"/>
              <a:gd name="connsiteX3" fmla="*/ 176860 w 608627"/>
              <a:gd name="connsiteY3" fmla="*/ 452891 h 606651"/>
              <a:gd name="connsiteX4" fmla="*/ 288388 w 608627"/>
              <a:gd name="connsiteY4" fmla="*/ 432006 h 606651"/>
              <a:gd name="connsiteX5" fmla="*/ 196531 w 608627"/>
              <a:gd name="connsiteY5" fmla="*/ 446492 h 606651"/>
              <a:gd name="connsiteX6" fmla="*/ 288388 w 608627"/>
              <a:gd name="connsiteY6" fmla="*/ 569758 h 606651"/>
              <a:gd name="connsiteX7" fmla="*/ 474771 w 608627"/>
              <a:gd name="connsiteY7" fmla="*/ 340337 h 606651"/>
              <a:gd name="connsiteX8" fmla="*/ 608627 w 608627"/>
              <a:gd name="connsiteY8" fmla="*/ 474028 h 606651"/>
              <a:gd name="connsiteX9" fmla="*/ 473703 w 608627"/>
              <a:gd name="connsiteY9" fmla="*/ 606651 h 606651"/>
              <a:gd name="connsiteX10" fmla="*/ 350170 w 608627"/>
              <a:gd name="connsiteY10" fmla="*/ 528695 h 606651"/>
              <a:gd name="connsiteX11" fmla="*/ 350170 w 608627"/>
              <a:gd name="connsiteY11" fmla="*/ 565584 h 606651"/>
              <a:gd name="connsiteX12" fmla="*/ 329611 w 608627"/>
              <a:gd name="connsiteY12" fmla="*/ 565584 h 606651"/>
              <a:gd name="connsiteX13" fmla="*/ 329611 w 608627"/>
              <a:gd name="connsiteY13" fmla="*/ 483272 h 606651"/>
              <a:gd name="connsiteX14" fmla="*/ 348123 w 608627"/>
              <a:gd name="connsiteY14" fmla="*/ 483272 h 606651"/>
              <a:gd name="connsiteX15" fmla="*/ 351416 w 608627"/>
              <a:gd name="connsiteY15" fmla="*/ 483272 h 606651"/>
              <a:gd name="connsiteX16" fmla="*/ 411937 w 608627"/>
              <a:gd name="connsiteY16" fmla="*/ 483272 h 606651"/>
              <a:gd name="connsiteX17" fmla="*/ 411937 w 608627"/>
              <a:gd name="connsiteY17" fmla="*/ 503806 h 606651"/>
              <a:gd name="connsiteX18" fmla="*/ 363342 w 608627"/>
              <a:gd name="connsiteY18" fmla="*/ 503806 h 606651"/>
              <a:gd name="connsiteX19" fmla="*/ 473703 w 608627"/>
              <a:gd name="connsiteY19" fmla="*/ 586118 h 606651"/>
              <a:gd name="connsiteX20" fmla="*/ 587000 w 608627"/>
              <a:gd name="connsiteY20" fmla="*/ 472961 h 606651"/>
              <a:gd name="connsiteX21" fmla="*/ 473703 w 608627"/>
              <a:gd name="connsiteY21" fmla="*/ 359893 h 606651"/>
              <a:gd name="connsiteX22" fmla="*/ 389330 w 608627"/>
              <a:gd name="connsiteY22" fmla="*/ 397938 h 606651"/>
              <a:gd name="connsiteX23" fmla="*/ 374912 w 608627"/>
              <a:gd name="connsiteY23" fmla="*/ 398916 h 606651"/>
              <a:gd name="connsiteX24" fmla="*/ 373844 w 608627"/>
              <a:gd name="connsiteY24" fmla="*/ 384516 h 606651"/>
              <a:gd name="connsiteX25" fmla="*/ 474771 w 608627"/>
              <a:gd name="connsiteY25" fmla="*/ 340337 h 606651"/>
              <a:gd name="connsiteX26" fmla="*/ 164933 w 608627"/>
              <a:gd name="connsiteY26" fmla="*/ 308474 h 606651"/>
              <a:gd name="connsiteX27" fmla="*/ 188699 w 608627"/>
              <a:gd name="connsiteY27" fmla="*/ 427652 h 606651"/>
              <a:gd name="connsiteX28" fmla="*/ 288388 w 608627"/>
              <a:gd name="connsiteY28" fmla="*/ 411477 h 606651"/>
              <a:gd name="connsiteX29" fmla="*/ 288388 w 608627"/>
              <a:gd name="connsiteY29" fmla="*/ 308474 h 606651"/>
              <a:gd name="connsiteX30" fmla="*/ 20828 w 608627"/>
              <a:gd name="connsiteY30" fmla="*/ 308474 h 606651"/>
              <a:gd name="connsiteX31" fmla="*/ 85627 w 608627"/>
              <a:gd name="connsiteY31" fmla="*/ 476531 h 606651"/>
              <a:gd name="connsiteX32" fmla="*/ 169206 w 608627"/>
              <a:gd name="connsiteY32" fmla="*/ 434139 h 606651"/>
              <a:gd name="connsiteX33" fmla="*/ 144283 w 608627"/>
              <a:gd name="connsiteY33" fmla="*/ 308474 h 606651"/>
              <a:gd name="connsiteX34" fmla="*/ 405168 w 608627"/>
              <a:gd name="connsiteY34" fmla="*/ 159881 h 606651"/>
              <a:gd name="connsiteX35" fmla="*/ 308949 w 608627"/>
              <a:gd name="connsiteY35" fmla="*/ 174633 h 606651"/>
              <a:gd name="connsiteX36" fmla="*/ 308949 w 608627"/>
              <a:gd name="connsiteY36" fmla="*/ 287945 h 606651"/>
              <a:gd name="connsiteX37" fmla="*/ 432404 w 608627"/>
              <a:gd name="connsiteY37" fmla="*/ 287945 h 606651"/>
              <a:gd name="connsiteX38" fmla="*/ 405168 w 608627"/>
              <a:gd name="connsiteY38" fmla="*/ 159881 h 606651"/>
              <a:gd name="connsiteX39" fmla="*/ 192170 w 608627"/>
              <a:gd name="connsiteY39" fmla="*/ 159881 h 606651"/>
              <a:gd name="connsiteX40" fmla="*/ 164933 w 608627"/>
              <a:gd name="connsiteY40" fmla="*/ 287945 h 606651"/>
              <a:gd name="connsiteX41" fmla="*/ 288388 w 608627"/>
              <a:gd name="connsiteY41" fmla="*/ 287945 h 606651"/>
              <a:gd name="connsiteX42" fmla="*/ 288388 w 608627"/>
              <a:gd name="connsiteY42" fmla="*/ 174633 h 606651"/>
              <a:gd name="connsiteX43" fmla="*/ 192170 w 608627"/>
              <a:gd name="connsiteY43" fmla="*/ 159881 h 606651"/>
              <a:gd name="connsiteX44" fmla="*/ 90789 w 608627"/>
              <a:gd name="connsiteY44" fmla="*/ 113845 h 606651"/>
              <a:gd name="connsiteX45" fmla="*/ 20828 w 608627"/>
              <a:gd name="connsiteY45" fmla="*/ 287945 h 606651"/>
              <a:gd name="connsiteX46" fmla="*/ 144283 w 608627"/>
              <a:gd name="connsiteY46" fmla="*/ 287945 h 606651"/>
              <a:gd name="connsiteX47" fmla="*/ 172588 w 608627"/>
              <a:gd name="connsiteY47" fmla="*/ 153660 h 606651"/>
              <a:gd name="connsiteX48" fmla="*/ 90789 w 608627"/>
              <a:gd name="connsiteY48" fmla="*/ 113845 h 606651"/>
              <a:gd name="connsiteX49" fmla="*/ 506192 w 608627"/>
              <a:gd name="connsiteY49" fmla="*/ 113490 h 606651"/>
              <a:gd name="connsiteX50" fmla="*/ 424749 w 608627"/>
              <a:gd name="connsiteY50" fmla="*/ 153660 h 606651"/>
              <a:gd name="connsiteX51" fmla="*/ 452965 w 608627"/>
              <a:gd name="connsiteY51" fmla="*/ 287945 h 606651"/>
              <a:gd name="connsiteX52" fmla="*/ 576509 w 608627"/>
              <a:gd name="connsiteY52" fmla="*/ 287945 h 606651"/>
              <a:gd name="connsiteX53" fmla="*/ 506192 w 608627"/>
              <a:gd name="connsiteY53" fmla="*/ 113490 h 606651"/>
              <a:gd name="connsiteX54" fmla="*/ 308949 w 608627"/>
              <a:gd name="connsiteY54" fmla="*/ 26662 h 606651"/>
              <a:gd name="connsiteX55" fmla="*/ 308949 w 608627"/>
              <a:gd name="connsiteY55" fmla="*/ 154104 h 606651"/>
              <a:gd name="connsiteX56" fmla="*/ 396534 w 608627"/>
              <a:gd name="connsiteY56" fmla="*/ 140684 h 606651"/>
              <a:gd name="connsiteX57" fmla="*/ 308949 w 608627"/>
              <a:gd name="connsiteY57" fmla="*/ 26662 h 606651"/>
              <a:gd name="connsiteX58" fmla="*/ 288388 w 608627"/>
              <a:gd name="connsiteY58" fmla="*/ 26662 h 606651"/>
              <a:gd name="connsiteX59" fmla="*/ 200804 w 608627"/>
              <a:gd name="connsiteY59" fmla="*/ 140684 h 606651"/>
              <a:gd name="connsiteX60" fmla="*/ 288388 w 608627"/>
              <a:gd name="connsiteY60" fmla="*/ 154104 h 606651"/>
              <a:gd name="connsiteX61" fmla="*/ 335741 w 608627"/>
              <a:gd name="connsiteY61" fmla="*/ 23018 h 606651"/>
              <a:gd name="connsiteX62" fmla="*/ 416294 w 608627"/>
              <a:gd name="connsiteY62" fmla="*/ 134463 h 606651"/>
              <a:gd name="connsiteX63" fmla="*/ 491417 w 608627"/>
              <a:gd name="connsiteY63" fmla="*/ 98204 h 606651"/>
              <a:gd name="connsiteX64" fmla="*/ 335741 w 608627"/>
              <a:gd name="connsiteY64" fmla="*/ 23018 h 606651"/>
              <a:gd name="connsiteX65" fmla="*/ 261597 w 608627"/>
              <a:gd name="connsiteY65" fmla="*/ 23018 h 606651"/>
              <a:gd name="connsiteX66" fmla="*/ 105921 w 608627"/>
              <a:gd name="connsiteY66" fmla="*/ 98204 h 606651"/>
              <a:gd name="connsiteX67" fmla="*/ 181044 w 608627"/>
              <a:gd name="connsiteY67" fmla="*/ 134463 h 606651"/>
              <a:gd name="connsiteX68" fmla="*/ 261597 w 608627"/>
              <a:gd name="connsiteY68" fmla="*/ 23018 h 606651"/>
              <a:gd name="connsiteX69" fmla="*/ 288388 w 608627"/>
              <a:gd name="connsiteY69" fmla="*/ 0 h 606651"/>
              <a:gd name="connsiteX70" fmla="*/ 294530 w 608627"/>
              <a:gd name="connsiteY70" fmla="*/ 0 h 606651"/>
              <a:gd name="connsiteX71" fmla="*/ 298624 w 608627"/>
              <a:gd name="connsiteY71" fmla="*/ 0 h 606651"/>
              <a:gd name="connsiteX72" fmla="*/ 302808 w 608627"/>
              <a:gd name="connsiteY72" fmla="*/ 0 h 606651"/>
              <a:gd name="connsiteX73" fmla="*/ 308949 w 608627"/>
              <a:gd name="connsiteY73" fmla="*/ 0 h 606651"/>
              <a:gd name="connsiteX74" fmla="*/ 309305 w 608627"/>
              <a:gd name="connsiteY74" fmla="*/ 178 h 606651"/>
              <a:gd name="connsiteX75" fmla="*/ 597337 w 608627"/>
              <a:gd name="connsiteY75" fmla="*/ 298165 h 606651"/>
              <a:gd name="connsiteX76" fmla="*/ 587012 w 608627"/>
              <a:gd name="connsiteY76" fmla="*/ 308474 h 606651"/>
              <a:gd name="connsiteX77" fmla="*/ 308949 w 608627"/>
              <a:gd name="connsiteY77" fmla="*/ 308474 h 606651"/>
              <a:gd name="connsiteX78" fmla="*/ 308949 w 608627"/>
              <a:gd name="connsiteY78" fmla="*/ 586110 h 606651"/>
              <a:gd name="connsiteX79" fmla="*/ 298624 w 608627"/>
              <a:gd name="connsiteY79" fmla="*/ 596419 h 606651"/>
              <a:gd name="connsiteX80" fmla="*/ 294530 w 608627"/>
              <a:gd name="connsiteY80" fmla="*/ 596419 h 606651"/>
              <a:gd name="connsiteX81" fmla="*/ 288388 w 608627"/>
              <a:gd name="connsiteY81" fmla="*/ 596419 h 606651"/>
              <a:gd name="connsiteX82" fmla="*/ 288032 w 608627"/>
              <a:gd name="connsiteY82" fmla="*/ 596153 h 606651"/>
              <a:gd name="connsiteX83" fmla="*/ 78684 w 608627"/>
              <a:gd name="connsiteY83" fmla="*/ 499727 h 606651"/>
              <a:gd name="connsiteX84" fmla="*/ 75213 w 608627"/>
              <a:gd name="connsiteY84" fmla="*/ 496616 h 606651"/>
              <a:gd name="connsiteX85" fmla="*/ 74055 w 608627"/>
              <a:gd name="connsiteY85" fmla="*/ 494661 h 606651"/>
              <a:gd name="connsiteX86" fmla="*/ 0 w 608627"/>
              <a:gd name="connsiteY86" fmla="*/ 298165 h 606651"/>
              <a:gd name="connsiteX87" fmla="*/ 288032 w 608627"/>
              <a:gd name="connsiteY87" fmla="*/ 178 h 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08627" h="606651">
                <a:moveTo>
                  <a:pt x="176860" y="452891"/>
                </a:moveTo>
                <a:cubicBezTo>
                  <a:pt x="149891" y="462578"/>
                  <a:pt x="123989" y="475554"/>
                  <a:pt x="99512" y="491817"/>
                </a:cubicBezTo>
                <a:cubicBezTo>
                  <a:pt x="141880" y="535275"/>
                  <a:pt x="198401" y="564959"/>
                  <a:pt x="261597" y="573401"/>
                </a:cubicBezTo>
                <a:cubicBezTo>
                  <a:pt x="225370" y="538653"/>
                  <a:pt x="196798" y="497683"/>
                  <a:pt x="176860" y="452891"/>
                </a:cubicBezTo>
                <a:close/>
                <a:moveTo>
                  <a:pt x="288388" y="432006"/>
                </a:moveTo>
                <a:cubicBezTo>
                  <a:pt x="256968" y="432895"/>
                  <a:pt x="226171" y="437694"/>
                  <a:pt x="196531" y="446492"/>
                </a:cubicBezTo>
                <a:cubicBezTo>
                  <a:pt x="217537" y="493061"/>
                  <a:pt x="248601" y="535098"/>
                  <a:pt x="288388" y="569758"/>
                </a:cubicBezTo>
                <a:close/>
                <a:moveTo>
                  <a:pt x="474771" y="340337"/>
                </a:moveTo>
                <a:cubicBezTo>
                  <a:pt x="548908" y="340337"/>
                  <a:pt x="608627" y="399982"/>
                  <a:pt x="608627" y="474028"/>
                </a:cubicBezTo>
                <a:cubicBezTo>
                  <a:pt x="608627" y="548073"/>
                  <a:pt x="547929" y="606651"/>
                  <a:pt x="473703" y="606651"/>
                </a:cubicBezTo>
                <a:cubicBezTo>
                  <a:pt x="420036" y="606651"/>
                  <a:pt x="371708" y="574562"/>
                  <a:pt x="350170" y="528695"/>
                </a:cubicBezTo>
                <a:lnTo>
                  <a:pt x="350170" y="565584"/>
                </a:lnTo>
                <a:lnTo>
                  <a:pt x="329611" y="565584"/>
                </a:lnTo>
                <a:lnTo>
                  <a:pt x="329611" y="483272"/>
                </a:lnTo>
                <a:lnTo>
                  <a:pt x="348123" y="483272"/>
                </a:lnTo>
                <a:cubicBezTo>
                  <a:pt x="349191" y="483094"/>
                  <a:pt x="350259" y="483094"/>
                  <a:pt x="351416" y="483272"/>
                </a:cubicBezTo>
                <a:lnTo>
                  <a:pt x="411937" y="483272"/>
                </a:lnTo>
                <a:lnTo>
                  <a:pt x="411937" y="503806"/>
                </a:lnTo>
                <a:lnTo>
                  <a:pt x="363342" y="503806"/>
                </a:lnTo>
                <a:cubicBezTo>
                  <a:pt x="377404" y="551184"/>
                  <a:pt x="422528" y="586118"/>
                  <a:pt x="473703" y="586118"/>
                </a:cubicBezTo>
                <a:cubicBezTo>
                  <a:pt x="536537" y="586118"/>
                  <a:pt x="587000" y="535717"/>
                  <a:pt x="587000" y="472961"/>
                </a:cubicBezTo>
                <a:cubicBezTo>
                  <a:pt x="587000" y="410205"/>
                  <a:pt x="536537" y="359893"/>
                  <a:pt x="473703" y="359893"/>
                </a:cubicBezTo>
                <a:cubicBezTo>
                  <a:pt x="440773" y="359893"/>
                  <a:pt x="409890" y="373226"/>
                  <a:pt x="389330" y="397938"/>
                </a:cubicBezTo>
                <a:cubicBezTo>
                  <a:pt x="385147" y="402027"/>
                  <a:pt x="379006" y="403005"/>
                  <a:pt x="374912" y="398916"/>
                </a:cubicBezTo>
                <a:cubicBezTo>
                  <a:pt x="370729" y="394827"/>
                  <a:pt x="369750" y="388604"/>
                  <a:pt x="373844" y="384516"/>
                </a:cubicBezTo>
                <a:cubicBezTo>
                  <a:pt x="398586" y="355715"/>
                  <a:pt x="435611" y="340337"/>
                  <a:pt x="474771" y="340337"/>
                </a:cubicBezTo>
                <a:close/>
                <a:moveTo>
                  <a:pt x="164933" y="308474"/>
                </a:moveTo>
                <a:cubicBezTo>
                  <a:pt x="166090" y="349889"/>
                  <a:pt x="174190" y="390059"/>
                  <a:pt x="188699" y="427652"/>
                </a:cubicBezTo>
                <a:cubicBezTo>
                  <a:pt x="220920" y="417876"/>
                  <a:pt x="254298" y="412366"/>
                  <a:pt x="288388" y="411477"/>
                </a:cubicBezTo>
                <a:lnTo>
                  <a:pt x="288388" y="308474"/>
                </a:lnTo>
                <a:close/>
                <a:moveTo>
                  <a:pt x="20828" y="308474"/>
                </a:moveTo>
                <a:cubicBezTo>
                  <a:pt x="23142" y="372373"/>
                  <a:pt x="47086" y="430762"/>
                  <a:pt x="85627" y="476531"/>
                </a:cubicBezTo>
                <a:cubicBezTo>
                  <a:pt x="112062" y="458934"/>
                  <a:pt x="140100" y="444715"/>
                  <a:pt x="169206" y="434139"/>
                </a:cubicBezTo>
                <a:cubicBezTo>
                  <a:pt x="153985" y="394414"/>
                  <a:pt x="145529" y="352022"/>
                  <a:pt x="144283" y="308474"/>
                </a:cubicBezTo>
                <a:close/>
                <a:moveTo>
                  <a:pt x="405168" y="159881"/>
                </a:moveTo>
                <a:cubicBezTo>
                  <a:pt x="374104" y="168768"/>
                  <a:pt x="341882" y="173745"/>
                  <a:pt x="308949" y="174633"/>
                </a:cubicBezTo>
                <a:lnTo>
                  <a:pt x="308949" y="287945"/>
                </a:lnTo>
                <a:lnTo>
                  <a:pt x="432404" y="287945"/>
                </a:lnTo>
                <a:cubicBezTo>
                  <a:pt x="431158" y="243243"/>
                  <a:pt x="421812" y="199962"/>
                  <a:pt x="405168" y="159881"/>
                </a:cubicBezTo>
                <a:close/>
                <a:moveTo>
                  <a:pt x="192170" y="159881"/>
                </a:moveTo>
                <a:cubicBezTo>
                  <a:pt x="175525" y="200051"/>
                  <a:pt x="166179" y="243243"/>
                  <a:pt x="164933" y="287945"/>
                </a:cubicBezTo>
                <a:lnTo>
                  <a:pt x="288388" y="287945"/>
                </a:lnTo>
                <a:lnTo>
                  <a:pt x="288388" y="174633"/>
                </a:lnTo>
                <a:cubicBezTo>
                  <a:pt x="255455" y="173745"/>
                  <a:pt x="223234" y="168857"/>
                  <a:pt x="192170" y="159881"/>
                </a:cubicBezTo>
                <a:close/>
                <a:moveTo>
                  <a:pt x="90789" y="113845"/>
                </a:moveTo>
                <a:cubicBezTo>
                  <a:pt x="49311" y="160503"/>
                  <a:pt x="23232" y="221202"/>
                  <a:pt x="20828" y="287945"/>
                </a:cubicBezTo>
                <a:lnTo>
                  <a:pt x="144283" y="287945"/>
                </a:lnTo>
                <a:cubicBezTo>
                  <a:pt x="145529" y="241198"/>
                  <a:pt x="155320" y="195874"/>
                  <a:pt x="172588" y="153660"/>
                </a:cubicBezTo>
                <a:cubicBezTo>
                  <a:pt x="144016" y="143795"/>
                  <a:pt x="116602" y="130464"/>
                  <a:pt x="90789" y="113845"/>
                </a:cubicBezTo>
                <a:close/>
                <a:moveTo>
                  <a:pt x="506192" y="113490"/>
                </a:moveTo>
                <a:cubicBezTo>
                  <a:pt x="480647" y="130198"/>
                  <a:pt x="453321" y="143706"/>
                  <a:pt x="424749" y="153660"/>
                </a:cubicBezTo>
                <a:cubicBezTo>
                  <a:pt x="442017" y="195785"/>
                  <a:pt x="451719" y="241198"/>
                  <a:pt x="452965" y="287945"/>
                </a:cubicBezTo>
                <a:lnTo>
                  <a:pt x="576509" y="287945"/>
                </a:lnTo>
                <a:cubicBezTo>
                  <a:pt x="574106" y="221025"/>
                  <a:pt x="547937" y="160147"/>
                  <a:pt x="506192" y="113490"/>
                </a:cubicBezTo>
                <a:close/>
                <a:moveTo>
                  <a:pt x="308949" y="26662"/>
                </a:moveTo>
                <a:lnTo>
                  <a:pt x="308949" y="154104"/>
                </a:lnTo>
                <a:cubicBezTo>
                  <a:pt x="338678" y="153215"/>
                  <a:pt x="368051" y="148683"/>
                  <a:pt x="396534" y="140684"/>
                </a:cubicBezTo>
                <a:cubicBezTo>
                  <a:pt x="375617" y="97759"/>
                  <a:pt x="346066" y="58922"/>
                  <a:pt x="308949" y="26662"/>
                </a:cubicBezTo>
                <a:close/>
                <a:moveTo>
                  <a:pt x="288388" y="26662"/>
                </a:moveTo>
                <a:cubicBezTo>
                  <a:pt x="251272" y="58922"/>
                  <a:pt x="221721" y="97759"/>
                  <a:pt x="200804" y="140684"/>
                </a:cubicBezTo>
                <a:cubicBezTo>
                  <a:pt x="229287" y="148683"/>
                  <a:pt x="258659" y="153215"/>
                  <a:pt x="288388" y="154104"/>
                </a:cubicBezTo>
                <a:close/>
                <a:moveTo>
                  <a:pt x="335741" y="23018"/>
                </a:moveTo>
                <a:cubicBezTo>
                  <a:pt x="369475" y="55367"/>
                  <a:pt x="396623" y="93227"/>
                  <a:pt x="416294" y="134463"/>
                </a:cubicBezTo>
                <a:cubicBezTo>
                  <a:pt x="442551" y="125398"/>
                  <a:pt x="467830" y="113312"/>
                  <a:pt x="491417" y="98204"/>
                </a:cubicBezTo>
                <a:cubicBezTo>
                  <a:pt x="449850" y="58211"/>
                  <a:pt x="395822" y="31017"/>
                  <a:pt x="335741" y="23018"/>
                </a:cubicBezTo>
                <a:close/>
                <a:moveTo>
                  <a:pt x="261597" y="23018"/>
                </a:moveTo>
                <a:cubicBezTo>
                  <a:pt x="201516" y="31017"/>
                  <a:pt x="147488" y="58211"/>
                  <a:pt x="105921" y="98204"/>
                </a:cubicBezTo>
                <a:cubicBezTo>
                  <a:pt x="129508" y="113312"/>
                  <a:pt x="154786" y="125398"/>
                  <a:pt x="181044" y="134463"/>
                </a:cubicBezTo>
                <a:cubicBezTo>
                  <a:pt x="200715" y="93227"/>
                  <a:pt x="227862" y="55367"/>
                  <a:pt x="261597" y="23018"/>
                </a:cubicBezTo>
                <a:close/>
                <a:moveTo>
                  <a:pt x="288388" y="0"/>
                </a:moveTo>
                <a:lnTo>
                  <a:pt x="294530" y="0"/>
                </a:lnTo>
                <a:lnTo>
                  <a:pt x="298624" y="0"/>
                </a:lnTo>
                <a:lnTo>
                  <a:pt x="302808" y="0"/>
                </a:lnTo>
                <a:lnTo>
                  <a:pt x="308949" y="0"/>
                </a:lnTo>
                <a:lnTo>
                  <a:pt x="309305" y="178"/>
                </a:lnTo>
                <a:cubicBezTo>
                  <a:pt x="469165" y="5777"/>
                  <a:pt x="597337" y="137218"/>
                  <a:pt x="597337" y="298165"/>
                </a:cubicBezTo>
                <a:cubicBezTo>
                  <a:pt x="597337" y="304386"/>
                  <a:pt x="593243" y="308474"/>
                  <a:pt x="587012" y="308474"/>
                </a:cubicBezTo>
                <a:lnTo>
                  <a:pt x="308949" y="308474"/>
                </a:lnTo>
                <a:lnTo>
                  <a:pt x="308949" y="586110"/>
                </a:lnTo>
                <a:cubicBezTo>
                  <a:pt x="308949" y="592242"/>
                  <a:pt x="304855" y="596419"/>
                  <a:pt x="298624" y="596419"/>
                </a:cubicBezTo>
                <a:lnTo>
                  <a:pt x="294530" y="596419"/>
                </a:lnTo>
                <a:lnTo>
                  <a:pt x="288388" y="596419"/>
                </a:lnTo>
                <a:lnTo>
                  <a:pt x="288032" y="596153"/>
                </a:lnTo>
                <a:cubicBezTo>
                  <a:pt x="205343" y="593309"/>
                  <a:pt x="131110" y="556694"/>
                  <a:pt x="78684" y="499727"/>
                </a:cubicBezTo>
                <a:cubicBezTo>
                  <a:pt x="77349" y="499105"/>
                  <a:pt x="76192" y="498127"/>
                  <a:pt x="75213" y="496616"/>
                </a:cubicBezTo>
                <a:cubicBezTo>
                  <a:pt x="74678" y="495994"/>
                  <a:pt x="74322" y="495372"/>
                  <a:pt x="74055" y="494661"/>
                </a:cubicBezTo>
                <a:cubicBezTo>
                  <a:pt x="27949" y="442138"/>
                  <a:pt x="0" y="373351"/>
                  <a:pt x="0" y="298165"/>
                </a:cubicBezTo>
                <a:cubicBezTo>
                  <a:pt x="0" y="137218"/>
                  <a:pt x="128173" y="5777"/>
                  <a:pt x="288032" y="178"/>
                </a:cubicBezTo>
                <a:close/>
              </a:path>
            </a:pathLst>
          </a:custGeom>
          <a:solidFill>
            <a:schemeClr val="bg1"/>
          </a:solidFill>
          <a:ln>
            <a:noFill/>
          </a:ln>
        </p:spPr>
      </p:sp>
      <p:sp>
        <p:nvSpPr>
          <p:cNvPr id="6" name="文本框 2"/>
          <p:cNvSpPr txBox="1"/>
          <p:nvPr/>
        </p:nvSpPr>
        <p:spPr>
          <a:xfrm>
            <a:off x="7081520" y="546735"/>
            <a:ext cx="3766820" cy="521970"/>
          </a:xfrm>
          <a:prstGeom prst="rect">
            <a:avLst/>
          </a:prstGeom>
          <a:noFill/>
        </p:spPr>
        <p:txBody>
          <a:bodyPr wrap="square" rtlCol="0">
            <a:spAutoFit/>
          </a:bodyPr>
          <a:p>
            <a:r>
              <a:rPr lang="en-US" altLang="zh-CN" sz="2800" b="1" dirty="0">
                <a:solidFill>
                  <a:srgbClr val="544F6C"/>
                </a:solidFill>
              </a:rPr>
              <a:t>TRƯƠNG VĂN SƠN</a:t>
            </a:r>
            <a:endParaRPr lang="en-US" altLang="zh-CN" sz="2800" b="1" dirty="0">
              <a:solidFill>
                <a:srgbClr val="544F6C"/>
              </a:solidFill>
            </a:endParaRPr>
          </a:p>
        </p:txBody>
      </p:sp>
      <p:sp>
        <p:nvSpPr>
          <p:cNvPr id="25" name="íśḻiḑe"/>
          <p:cNvSpPr/>
          <p:nvPr/>
        </p:nvSpPr>
        <p:spPr>
          <a:xfrm>
            <a:off x="7081520" y="1838960"/>
            <a:ext cx="4300855" cy="4005580"/>
          </a:xfrm>
          <a:prstGeom prst="snip2SameRect">
            <a:avLst>
              <a:gd name="adj1" fmla="val 0"/>
              <a:gd name="adj2" fmla="val 0"/>
            </a:avLst>
          </a:prstGeom>
          <a:ln>
            <a:noFill/>
          </a:ln>
        </p:spPr>
        <p:txBody>
          <a:bodyPr wrap="square" lIns="90000" tIns="46800" rIns="90000" bIns="46800" anchor="t">
            <a:normAutofit/>
          </a:bodyPr>
          <a:p>
            <a:pPr marL="228600" indent="-228600">
              <a:lnSpc>
                <a:spcPct val="150000"/>
              </a:lnSpc>
              <a:buFont typeface="Arial" panose="020B0604020202020204" pitchFamily="34" charset="0"/>
              <a:buChar char="•"/>
              <a:tabLst>
                <a:tab pos="227965" algn="l"/>
              </a:tabLst>
              <a:defRPr/>
            </a:pPr>
            <a:r>
              <a:rPr lang="en-US" altLang="zh-CN" sz="1600" dirty="0">
                <a:solidFill>
                  <a:schemeClr val="tx1"/>
                </a:solidFill>
              </a:rPr>
              <a:t>Email: truongvanson94@gmail.com.</a:t>
            </a:r>
            <a:endParaRPr lang="en-US" altLang="zh-CN" sz="1600" dirty="0">
              <a:solidFill>
                <a:schemeClr val="tx1"/>
              </a:solidFill>
            </a:endParaRPr>
          </a:p>
          <a:p>
            <a:pPr marL="228600" indent="-228600">
              <a:lnSpc>
                <a:spcPct val="150000"/>
              </a:lnSpc>
              <a:buFont typeface="Arial" panose="020B0604020202020204" pitchFamily="34" charset="0"/>
              <a:buChar char="•"/>
              <a:tabLst>
                <a:tab pos="227965" algn="l"/>
              </a:tabLst>
              <a:defRPr/>
            </a:pPr>
            <a:r>
              <a:rPr lang="en-US" altLang="zh-CN" sz="1600" dirty="0">
                <a:solidFill>
                  <a:schemeClr val="tx1"/>
                </a:solidFill>
              </a:rPr>
              <a:t>Điện thoại: 0765395615.</a:t>
            </a:r>
            <a:endParaRPr lang="en-US" altLang="zh-CN" sz="1600" dirty="0">
              <a:solidFill>
                <a:schemeClr val="tx1"/>
              </a:solidFill>
            </a:endParaRPr>
          </a:p>
          <a:p>
            <a:pPr marL="228600" indent="-228600">
              <a:lnSpc>
                <a:spcPct val="150000"/>
              </a:lnSpc>
              <a:buFont typeface="Arial" panose="020B0604020202020204" pitchFamily="34" charset="0"/>
              <a:buChar char="•"/>
              <a:tabLst>
                <a:tab pos="227965" algn="l"/>
              </a:tabLst>
              <a:defRPr/>
            </a:pPr>
            <a:r>
              <a:rPr lang="en-US" altLang="zh-CN" sz="1600" dirty="0">
                <a:solidFill>
                  <a:schemeClr val="tx1"/>
                </a:solidFill>
              </a:rPr>
              <a:t>Quê quán: Quảng Bình.</a:t>
            </a:r>
            <a:endParaRPr lang="en-US" altLang="zh-CN" sz="1600" dirty="0">
              <a:solidFill>
                <a:schemeClr val="tx1"/>
              </a:solidFill>
            </a:endParaRPr>
          </a:p>
          <a:p>
            <a:pPr marL="228600" indent="-228600">
              <a:lnSpc>
                <a:spcPct val="150000"/>
              </a:lnSpc>
              <a:buFont typeface="Arial" panose="020B0604020202020204" pitchFamily="34" charset="0"/>
              <a:buChar char="•"/>
              <a:tabLst>
                <a:tab pos="227965" algn="l"/>
              </a:tabLst>
              <a:defRPr/>
            </a:pPr>
            <a:r>
              <a:rPr lang="en-US" altLang="zh-CN" sz="1600" dirty="0">
                <a:solidFill>
                  <a:schemeClr val="tx1"/>
                </a:solidFill>
              </a:rPr>
              <a:t>Học vấn: Công nghệ thông tin tại Đại Học Nông Lâm TP HCM</a:t>
            </a:r>
            <a:endParaRPr lang="en-US" altLang="zh-CN" sz="1600" dirty="0">
              <a:solidFill>
                <a:schemeClr val="tx1"/>
              </a:solidFill>
            </a:endParaRPr>
          </a:p>
          <a:p>
            <a:pPr marL="228600" indent="-228600">
              <a:lnSpc>
                <a:spcPct val="150000"/>
              </a:lnSpc>
              <a:buFont typeface="Arial" panose="020B0604020202020204" pitchFamily="34" charset="0"/>
              <a:buChar char="•"/>
              <a:tabLst>
                <a:tab pos="227965" algn="l"/>
              </a:tabLst>
              <a:defRPr/>
            </a:pPr>
            <a:r>
              <a:rPr lang="en-US" altLang="zh-CN" sz="1600" dirty="0">
                <a:solidFill>
                  <a:schemeClr val="tx1"/>
                </a:solidFill>
              </a:rPr>
              <a:t>Lĩnh vực chuyện môn: Designer.</a:t>
            </a:r>
            <a:endParaRPr lang="en-US" altLang="zh-CN" sz="1600" dirty="0">
              <a:solidFill>
                <a:schemeClr val="tx1"/>
              </a:solidFill>
            </a:endParaRPr>
          </a:p>
          <a:p>
            <a:pPr marL="228600" indent="-228600">
              <a:lnSpc>
                <a:spcPct val="150000"/>
              </a:lnSpc>
              <a:buFont typeface="Arial" panose="020B0604020202020204" pitchFamily="34" charset="0"/>
              <a:buChar char="•"/>
              <a:tabLst>
                <a:tab pos="227965" algn="l"/>
              </a:tabLst>
              <a:defRPr/>
            </a:pPr>
            <a:endParaRPr lang="en-US" altLang="zh-CN" sz="1600" dirty="0">
              <a:solidFill>
                <a:schemeClr val="tx1"/>
              </a:solidFill>
            </a:endParaRPr>
          </a:p>
        </p:txBody>
      </p:sp>
      <p:pic>
        <p:nvPicPr>
          <p:cNvPr id="5" name="Picture 4"/>
          <p:cNvPicPr>
            <a:picLocks noChangeAspect="1"/>
          </p:cNvPicPr>
          <p:nvPr/>
        </p:nvPicPr>
        <p:blipFill>
          <a:blip r:embed="rId1"/>
          <a:stretch>
            <a:fillRect/>
          </a:stretch>
        </p:blipFill>
        <p:spPr>
          <a:xfrm>
            <a:off x="826770" y="958850"/>
            <a:ext cx="5311775" cy="5311140"/>
          </a:xfrm>
          <a:prstGeom prst="rect">
            <a:avLst/>
          </a:prstGeom>
        </p:spPr>
      </p:pic>
      <p:sp>
        <p:nvSpPr>
          <p:cNvPr id="8" name="文本框 2"/>
          <p:cNvSpPr txBox="1"/>
          <p:nvPr/>
        </p:nvSpPr>
        <p:spPr>
          <a:xfrm>
            <a:off x="1322070" y="546735"/>
            <a:ext cx="4321175" cy="398780"/>
          </a:xfrm>
          <a:prstGeom prst="rect">
            <a:avLst/>
          </a:prstGeom>
          <a:noFill/>
        </p:spPr>
        <p:txBody>
          <a:bodyPr wrap="square" rtlCol="0">
            <a:spAutoFit/>
          </a:bodyPr>
          <a:p>
            <a:r>
              <a:rPr lang="en-US" altLang="zh-CN" sz="2000" b="1" dirty="0">
                <a:solidFill>
                  <a:srgbClr val="544F6C"/>
                </a:solidFill>
              </a:rPr>
              <a:t>TRACK: PRODUCT MANAGER</a:t>
            </a:r>
            <a:endParaRPr lang="en-US" altLang="zh-CN" sz="2000" b="1" dirty="0">
              <a:solidFill>
                <a:srgbClr val="544F6C"/>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圆角 21"/>
          <p:cNvSpPr/>
          <p:nvPr/>
        </p:nvSpPr>
        <p:spPr>
          <a:xfrm>
            <a:off x="6354715" y="656451"/>
            <a:ext cx="560351" cy="302242"/>
          </a:xfrm>
          <a:prstGeom prst="roundRect">
            <a:avLst>
              <a:gd name="adj" fmla="val 50000"/>
            </a:avLst>
          </a:prstGeom>
          <a:gradFill flip="none" rotWithShape="1">
            <a:gsLst>
              <a:gs pos="0">
                <a:srgbClr val="5FC9FF"/>
              </a:gs>
              <a:gs pos="100000">
                <a:srgbClr val="63B9F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8419270" y="3984750"/>
            <a:ext cx="1118392" cy="337185"/>
          </a:xfrm>
          <a:prstGeom prst="rect">
            <a:avLst/>
          </a:prstGeom>
          <a:noFill/>
        </p:spPr>
        <p:txBody>
          <a:bodyPr wrap="square" rtlCol="0" anchor="ctr">
            <a:spAutoFit/>
          </a:bodyPr>
          <a:lstStyle/>
          <a:p>
            <a:r>
              <a:rPr lang="en-US" altLang="zh-CN" sz="1600" dirty="0">
                <a:solidFill>
                  <a:schemeClr val="bg1"/>
                </a:solidFill>
              </a:rPr>
              <a:t>PART 02</a:t>
            </a:r>
            <a:endParaRPr lang="en-US" altLang="zh-CN" sz="1600" dirty="0">
              <a:solidFill>
                <a:schemeClr val="bg1"/>
              </a:solidFill>
            </a:endParaRPr>
          </a:p>
        </p:txBody>
      </p:sp>
      <p:sp>
        <p:nvSpPr>
          <p:cNvPr id="3" name="文本框 2"/>
          <p:cNvSpPr txBox="1"/>
          <p:nvPr/>
        </p:nvSpPr>
        <p:spPr>
          <a:xfrm>
            <a:off x="6914515" y="1316990"/>
            <a:ext cx="4159250" cy="521970"/>
          </a:xfrm>
          <a:prstGeom prst="rect">
            <a:avLst/>
          </a:prstGeom>
          <a:noFill/>
        </p:spPr>
        <p:txBody>
          <a:bodyPr wrap="square" rtlCol="0">
            <a:spAutoFit/>
          </a:bodyPr>
          <a:p>
            <a:r>
              <a:rPr lang="en-US" altLang="zh-CN" sz="2800" b="1" dirty="0">
                <a:solidFill>
                  <a:srgbClr val="544F6C"/>
                </a:solidFill>
              </a:rPr>
              <a:t>THÔNG TIN CÁ NHÂN</a:t>
            </a:r>
            <a:endParaRPr lang="en-US" altLang="zh-CN" sz="2800" b="1" dirty="0">
              <a:solidFill>
                <a:srgbClr val="544F6C"/>
              </a:solidFill>
            </a:endParaRPr>
          </a:p>
        </p:txBody>
      </p:sp>
      <p:sp>
        <p:nvSpPr>
          <p:cNvPr id="64" name="矩形: 圆角 63"/>
          <p:cNvSpPr/>
          <p:nvPr/>
        </p:nvSpPr>
        <p:spPr>
          <a:xfrm>
            <a:off x="6430458" y="1317066"/>
            <a:ext cx="365760" cy="365760"/>
          </a:xfrm>
          <a:prstGeom prst="roundRect">
            <a:avLst/>
          </a:prstGeom>
          <a:solidFill>
            <a:srgbClr val="FF6D34"/>
          </a:solidFill>
          <a:ln>
            <a:noFill/>
          </a:ln>
          <a:effectLst>
            <a:outerShdw blurRad="127000" algn="ctr" rotWithShape="0">
              <a:srgbClr val="FF6D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worldwide_230796"/>
          <p:cNvSpPr>
            <a:spLocks noChangeAspect="1"/>
          </p:cNvSpPr>
          <p:nvPr/>
        </p:nvSpPr>
        <p:spPr bwMode="auto">
          <a:xfrm>
            <a:off x="6499411" y="1386389"/>
            <a:ext cx="227853" cy="227113"/>
          </a:xfrm>
          <a:custGeom>
            <a:avLst/>
            <a:gdLst>
              <a:gd name="connsiteX0" fmla="*/ 176860 w 608627"/>
              <a:gd name="connsiteY0" fmla="*/ 452891 h 606651"/>
              <a:gd name="connsiteX1" fmla="*/ 99512 w 608627"/>
              <a:gd name="connsiteY1" fmla="*/ 491817 h 606651"/>
              <a:gd name="connsiteX2" fmla="*/ 261597 w 608627"/>
              <a:gd name="connsiteY2" fmla="*/ 573401 h 606651"/>
              <a:gd name="connsiteX3" fmla="*/ 176860 w 608627"/>
              <a:gd name="connsiteY3" fmla="*/ 452891 h 606651"/>
              <a:gd name="connsiteX4" fmla="*/ 288388 w 608627"/>
              <a:gd name="connsiteY4" fmla="*/ 432006 h 606651"/>
              <a:gd name="connsiteX5" fmla="*/ 196531 w 608627"/>
              <a:gd name="connsiteY5" fmla="*/ 446492 h 606651"/>
              <a:gd name="connsiteX6" fmla="*/ 288388 w 608627"/>
              <a:gd name="connsiteY6" fmla="*/ 569758 h 606651"/>
              <a:gd name="connsiteX7" fmla="*/ 474771 w 608627"/>
              <a:gd name="connsiteY7" fmla="*/ 340337 h 606651"/>
              <a:gd name="connsiteX8" fmla="*/ 608627 w 608627"/>
              <a:gd name="connsiteY8" fmla="*/ 474028 h 606651"/>
              <a:gd name="connsiteX9" fmla="*/ 473703 w 608627"/>
              <a:gd name="connsiteY9" fmla="*/ 606651 h 606651"/>
              <a:gd name="connsiteX10" fmla="*/ 350170 w 608627"/>
              <a:gd name="connsiteY10" fmla="*/ 528695 h 606651"/>
              <a:gd name="connsiteX11" fmla="*/ 350170 w 608627"/>
              <a:gd name="connsiteY11" fmla="*/ 565584 h 606651"/>
              <a:gd name="connsiteX12" fmla="*/ 329611 w 608627"/>
              <a:gd name="connsiteY12" fmla="*/ 565584 h 606651"/>
              <a:gd name="connsiteX13" fmla="*/ 329611 w 608627"/>
              <a:gd name="connsiteY13" fmla="*/ 483272 h 606651"/>
              <a:gd name="connsiteX14" fmla="*/ 348123 w 608627"/>
              <a:gd name="connsiteY14" fmla="*/ 483272 h 606651"/>
              <a:gd name="connsiteX15" fmla="*/ 351416 w 608627"/>
              <a:gd name="connsiteY15" fmla="*/ 483272 h 606651"/>
              <a:gd name="connsiteX16" fmla="*/ 411937 w 608627"/>
              <a:gd name="connsiteY16" fmla="*/ 483272 h 606651"/>
              <a:gd name="connsiteX17" fmla="*/ 411937 w 608627"/>
              <a:gd name="connsiteY17" fmla="*/ 503806 h 606651"/>
              <a:gd name="connsiteX18" fmla="*/ 363342 w 608627"/>
              <a:gd name="connsiteY18" fmla="*/ 503806 h 606651"/>
              <a:gd name="connsiteX19" fmla="*/ 473703 w 608627"/>
              <a:gd name="connsiteY19" fmla="*/ 586118 h 606651"/>
              <a:gd name="connsiteX20" fmla="*/ 587000 w 608627"/>
              <a:gd name="connsiteY20" fmla="*/ 472961 h 606651"/>
              <a:gd name="connsiteX21" fmla="*/ 473703 w 608627"/>
              <a:gd name="connsiteY21" fmla="*/ 359893 h 606651"/>
              <a:gd name="connsiteX22" fmla="*/ 389330 w 608627"/>
              <a:gd name="connsiteY22" fmla="*/ 397938 h 606651"/>
              <a:gd name="connsiteX23" fmla="*/ 374912 w 608627"/>
              <a:gd name="connsiteY23" fmla="*/ 398916 h 606651"/>
              <a:gd name="connsiteX24" fmla="*/ 373844 w 608627"/>
              <a:gd name="connsiteY24" fmla="*/ 384516 h 606651"/>
              <a:gd name="connsiteX25" fmla="*/ 474771 w 608627"/>
              <a:gd name="connsiteY25" fmla="*/ 340337 h 606651"/>
              <a:gd name="connsiteX26" fmla="*/ 164933 w 608627"/>
              <a:gd name="connsiteY26" fmla="*/ 308474 h 606651"/>
              <a:gd name="connsiteX27" fmla="*/ 188699 w 608627"/>
              <a:gd name="connsiteY27" fmla="*/ 427652 h 606651"/>
              <a:gd name="connsiteX28" fmla="*/ 288388 w 608627"/>
              <a:gd name="connsiteY28" fmla="*/ 411477 h 606651"/>
              <a:gd name="connsiteX29" fmla="*/ 288388 w 608627"/>
              <a:gd name="connsiteY29" fmla="*/ 308474 h 606651"/>
              <a:gd name="connsiteX30" fmla="*/ 20828 w 608627"/>
              <a:gd name="connsiteY30" fmla="*/ 308474 h 606651"/>
              <a:gd name="connsiteX31" fmla="*/ 85627 w 608627"/>
              <a:gd name="connsiteY31" fmla="*/ 476531 h 606651"/>
              <a:gd name="connsiteX32" fmla="*/ 169206 w 608627"/>
              <a:gd name="connsiteY32" fmla="*/ 434139 h 606651"/>
              <a:gd name="connsiteX33" fmla="*/ 144283 w 608627"/>
              <a:gd name="connsiteY33" fmla="*/ 308474 h 606651"/>
              <a:gd name="connsiteX34" fmla="*/ 405168 w 608627"/>
              <a:gd name="connsiteY34" fmla="*/ 159881 h 606651"/>
              <a:gd name="connsiteX35" fmla="*/ 308949 w 608627"/>
              <a:gd name="connsiteY35" fmla="*/ 174633 h 606651"/>
              <a:gd name="connsiteX36" fmla="*/ 308949 w 608627"/>
              <a:gd name="connsiteY36" fmla="*/ 287945 h 606651"/>
              <a:gd name="connsiteX37" fmla="*/ 432404 w 608627"/>
              <a:gd name="connsiteY37" fmla="*/ 287945 h 606651"/>
              <a:gd name="connsiteX38" fmla="*/ 405168 w 608627"/>
              <a:gd name="connsiteY38" fmla="*/ 159881 h 606651"/>
              <a:gd name="connsiteX39" fmla="*/ 192170 w 608627"/>
              <a:gd name="connsiteY39" fmla="*/ 159881 h 606651"/>
              <a:gd name="connsiteX40" fmla="*/ 164933 w 608627"/>
              <a:gd name="connsiteY40" fmla="*/ 287945 h 606651"/>
              <a:gd name="connsiteX41" fmla="*/ 288388 w 608627"/>
              <a:gd name="connsiteY41" fmla="*/ 287945 h 606651"/>
              <a:gd name="connsiteX42" fmla="*/ 288388 w 608627"/>
              <a:gd name="connsiteY42" fmla="*/ 174633 h 606651"/>
              <a:gd name="connsiteX43" fmla="*/ 192170 w 608627"/>
              <a:gd name="connsiteY43" fmla="*/ 159881 h 606651"/>
              <a:gd name="connsiteX44" fmla="*/ 90789 w 608627"/>
              <a:gd name="connsiteY44" fmla="*/ 113845 h 606651"/>
              <a:gd name="connsiteX45" fmla="*/ 20828 w 608627"/>
              <a:gd name="connsiteY45" fmla="*/ 287945 h 606651"/>
              <a:gd name="connsiteX46" fmla="*/ 144283 w 608627"/>
              <a:gd name="connsiteY46" fmla="*/ 287945 h 606651"/>
              <a:gd name="connsiteX47" fmla="*/ 172588 w 608627"/>
              <a:gd name="connsiteY47" fmla="*/ 153660 h 606651"/>
              <a:gd name="connsiteX48" fmla="*/ 90789 w 608627"/>
              <a:gd name="connsiteY48" fmla="*/ 113845 h 606651"/>
              <a:gd name="connsiteX49" fmla="*/ 506192 w 608627"/>
              <a:gd name="connsiteY49" fmla="*/ 113490 h 606651"/>
              <a:gd name="connsiteX50" fmla="*/ 424749 w 608627"/>
              <a:gd name="connsiteY50" fmla="*/ 153660 h 606651"/>
              <a:gd name="connsiteX51" fmla="*/ 452965 w 608627"/>
              <a:gd name="connsiteY51" fmla="*/ 287945 h 606651"/>
              <a:gd name="connsiteX52" fmla="*/ 576509 w 608627"/>
              <a:gd name="connsiteY52" fmla="*/ 287945 h 606651"/>
              <a:gd name="connsiteX53" fmla="*/ 506192 w 608627"/>
              <a:gd name="connsiteY53" fmla="*/ 113490 h 606651"/>
              <a:gd name="connsiteX54" fmla="*/ 308949 w 608627"/>
              <a:gd name="connsiteY54" fmla="*/ 26662 h 606651"/>
              <a:gd name="connsiteX55" fmla="*/ 308949 w 608627"/>
              <a:gd name="connsiteY55" fmla="*/ 154104 h 606651"/>
              <a:gd name="connsiteX56" fmla="*/ 396534 w 608627"/>
              <a:gd name="connsiteY56" fmla="*/ 140684 h 606651"/>
              <a:gd name="connsiteX57" fmla="*/ 308949 w 608627"/>
              <a:gd name="connsiteY57" fmla="*/ 26662 h 606651"/>
              <a:gd name="connsiteX58" fmla="*/ 288388 w 608627"/>
              <a:gd name="connsiteY58" fmla="*/ 26662 h 606651"/>
              <a:gd name="connsiteX59" fmla="*/ 200804 w 608627"/>
              <a:gd name="connsiteY59" fmla="*/ 140684 h 606651"/>
              <a:gd name="connsiteX60" fmla="*/ 288388 w 608627"/>
              <a:gd name="connsiteY60" fmla="*/ 154104 h 606651"/>
              <a:gd name="connsiteX61" fmla="*/ 335741 w 608627"/>
              <a:gd name="connsiteY61" fmla="*/ 23018 h 606651"/>
              <a:gd name="connsiteX62" fmla="*/ 416294 w 608627"/>
              <a:gd name="connsiteY62" fmla="*/ 134463 h 606651"/>
              <a:gd name="connsiteX63" fmla="*/ 491417 w 608627"/>
              <a:gd name="connsiteY63" fmla="*/ 98204 h 606651"/>
              <a:gd name="connsiteX64" fmla="*/ 335741 w 608627"/>
              <a:gd name="connsiteY64" fmla="*/ 23018 h 606651"/>
              <a:gd name="connsiteX65" fmla="*/ 261597 w 608627"/>
              <a:gd name="connsiteY65" fmla="*/ 23018 h 606651"/>
              <a:gd name="connsiteX66" fmla="*/ 105921 w 608627"/>
              <a:gd name="connsiteY66" fmla="*/ 98204 h 606651"/>
              <a:gd name="connsiteX67" fmla="*/ 181044 w 608627"/>
              <a:gd name="connsiteY67" fmla="*/ 134463 h 606651"/>
              <a:gd name="connsiteX68" fmla="*/ 261597 w 608627"/>
              <a:gd name="connsiteY68" fmla="*/ 23018 h 606651"/>
              <a:gd name="connsiteX69" fmla="*/ 288388 w 608627"/>
              <a:gd name="connsiteY69" fmla="*/ 0 h 606651"/>
              <a:gd name="connsiteX70" fmla="*/ 294530 w 608627"/>
              <a:gd name="connsiteY70" fmla="*/ 0 h 606651"/>
              <a:gd name="connsiteX71" fmla="*/ 298624 w 608627"/>
              <a:gd name="connsiteY71" fmla="*/ 0 h 606651"/>
              <a:gd name="connsiteX72" fmla="*/ 302808 w 608627"/>
              <a:gd name="connsiteY72" fmla="*/ 0 h 606651"/>
              <a:gd name="connsiteX73" fmla="*/ 308949 w 608627"/>
              <a:gd name="connsiteY73" fmla="*/ 0 h 606651"/>
              <a:gd name="connsiteX74" fmla="*/ 309305 w 608627"/>
              <a:gd name="connsiteY74" fmla="*/ 178 h 606651"/>
              <a:gd name="connsiteX75" fmla="*/ 597337 w 608627"/>
              <a:gd name="connsiteY75" fmla="*/ 298165 h 606651"/>
              <a:gd name="connsiteX76" fmla="*/ 587012 w 608627"/>
              <a:gd name="connsiteY76" fmla="*/ 308474 h 606651"/>
              <a:gd name="connsiteX77" fmla="*/ 308949 w 608627"/>
              <a:gd name="connsiteY77" fmla="*/ 308474 h 606651"/>
              <a:gd name="connsiteX78" fmla="*/ 308949 w 608627"/>
              <a:gd name="connsiteY78" fmla="*/ 586110 h 606651"/>
              <a:gd name="connsiteX79" fmla="*/ 298624 w 608627"/>
              <a:gd name="connsiteY79" fmla="*/ 596419 h 606651"/>
              <a:gd name="connsiteX80" fmla="*/ 294530 w 608627"/>
              <a:gd name="connsiteY80" fmla="*/ 596419 h 606651"/>
              <a:gd name="connsiteX81" fmla="*/ 288388 w 608627"/>
              <a:gd name="connsiteY81" fmla="*/ 596419 h 606651"/>
              <a:gd name="connsiteX82" fmla="*/ 288032 w 608627"/>
              <a:gd name="connsiteY82" fmla="*/ 596153 h 606651"/>
              <a:gd name="connsiteX83" fmla="*/ 78684 w 608627"/>
              <a:gd name="connsiteY83" fmla="*/ 499727 h 606651"/>
              <a:gd name="connsiteX84" fmla="*/ 75213 w 608627"/>
              <a:gd name="connsiteY84" fmla="*/ 496616 h 606651"/>
              <a:gd name="connsiteX85" fmla="*/ 74055 w 608627"/>
              <a:gd name="connsiteY85" fmla="*/ 494661 h 606651"/>
              <a:gd name="connsiteX86" fmla="*/ 0 w 608627"/>
              <a:gd name="connsiteY86" fmla="*/ 298165 h 606651"/>
              <a:gd name="connsiteX87" fmla="*/ 288032 w 608627"/>
              <a:gd name="connsiteY87" fmla="*/ 178 h 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08627" h="606651">
                <a:moveTo>
                  <a:pt x="176860" y="452891"/>
                </a:moveTo>
                <a:cubicBezTo>
                  <a:pt x="149891" y="462578"/>
                  <a:pt x="123989" y="475554"/>
                  <a:pt x="99512" y="491817"/>
                </a:cubicBezTo>
                <a:cubicBezTo>
                  <a:pt x="141880" y="535275"/>
                  <a:pt x="198401" y="564959"/>
                  <a:pt x="261597" y="573401"/>
                </a:cubicBezTo>
                <a:cubicBezTo>
                  <a:pt x="225370" y="538653"/>
                  <a:pt x="196798" y="497683"/>
                  <a:pt x="176860" y="452891"/>
                </a:cubicBezTo>
                <a:close/>
                <a:moveTo>
                  <a:pt x="288388" y="432006"/>
                </a:moveTo>
                <a:cubicBezTo>
                  <a:pt x="256968" y="432895"/>
                  <a:pt x="226171" y="437694"/>
                  <a:pt x="196531" y="446492"/>
                </a:cubicBezTo>
                <a:cubicBezTo>
                  <a:pt x="217537" y="493061"/>
                  <a:pt x="248601" y="535098"/>
                  <a:pt x="288388" y="569758"/>
                </a:cubicBezTo>
                <a:close/>
                <a:moveTo>
                  <a:pt x="474771" y="340337"/>
                </a:moveTo>
                <a:cubicBezTo>
                  <a:pt x="548908" y="340337"/>
                  <a:pt x="608627" y="399982"/>
                  <a:pt x="608627" y="474028"/>
                </a:cubicBezTo>
                <a:cubicBezTo>
                  <a:pt x="608627" y="548073"/>
                  <a:pt x="547929" y="606651"/>
                  <a:pt x="473703" y="606651"/>
                </a:cubicBezTo>
                <a:cubicBezTo>
                  <a:pt x="420036" y="606651"/>
                  <a:pt x="371708" y="574562"/>
                  <a:pt x="350170" y="528695"/>
                </a:cubicBezTo>
                <a:lnTo>
                  <a:pt x="350170" y="565584"/>
                </a:lnTo>
                <a:lnTo>
                  <a:pt x="329611" y="565584"/>
                </a:lnTo>
                <a:lnTo>
                  <a:pt x="329611" y="483272"/>
                </a:lnTo>
                <a:lnTo>
                  <a:pt x="348123" y="483272"/>
                </a:lnTo>
                <a:cubicBezTo>
                  <a:pt x="349191" y="483094"/>
                  <a:pt x="350259" y="483094"/>
                  <a:pt x="351416" y="483272"/>
                </a:cubicBezTo>
                <a:lnTo>
                  <a:pt x="411937" y="483272"/>
                </a:lnTo>
                <a:lnTo>
                  <a:pt x="411937" y="503806"/>
                </a:lnTo>
                <a:lnTo>
                  <a:pt x="363342" y="503806"/>
                </a:lnTo>
                <a:cubicBezTo>
                  <a:pt x="377404" y="551184"/>
                  <a:pt x="422528" y="586118"/>
                  <a:pt x="473703" y="586118"/>
                </a:cubicBezTo>
                <a:cubicBezTo>
                  <a:pt x="536537" y="586118"/>
                  <a:pt x="587000" y="535717"/>
                  <a:pt x="587000" y="472961"/>
                </a:cubicBezTo>
                <a:cubicBezTo>
                  <a:pt x="587000" y="410205"/>
                  <a:pt x="536537" y="359893"/>
                  <a:pt x="473703" y="359893"/>
                </a:cubicBezTo>
                <a:cubicBezTo>
                  <a:pt x="440773" y="359893"/>
                  <a:pt x="409890" y="373226"/>
                  <a:pt x="389330" y="397938"/>
                </a:cubicBezTo>
                <a:cubicBezTo>
                  <a:pt x="385147" y="402027"/>
                  <a:pt x="379006" y="403005"/>
                  <a:pt x="374912" y="398916"/>
                </a:cubicBezTo>
                <a:cubicBezTo>
                  <a:pt x="370729" y="394827"/>
                  <a:pt x="369750" y="388604"/>
                  <a:pt x="373844" y="384516"/>
                </a:cubicBezTo>
                <a:cubicBezTo>
                  <a:pt x="398586" y="355715"/>
                  <a:pt x="435611" y="340337"/>
                  <a:pt x="474771" y="340337"/>
                </a:cubicBezTo>
                <a:close/>
                <a:moveTo>
                  <a:pt x="164933" y="308474"/>
                </a:moveTo>
                <a:cubicBezTo>
                  <a:pt x="166090" y="349889"/>
                  <a:pt x="174190" y="390059"/>
                  <a:pt x="188699" y="427652"/>
                </a:cubicBezTo>
                <a:cubicBezTo>
                  <a:pt x="220920" y="417876"/>
                  <a:pt x="254298" y="412366"/>
                  <a:pt x="288388" y="411477"/>
                </a:cubicBezTo>
                <a:lnTo>
                  <a:pt x="288388" y="308474"/>
                </a:lnTo>
                <a:close/>
                <a:moveTo>
                  <a:pt x="20828" y="308474"/>
                </a:moveTo>
                <a:cubicBezTo>
                  <a:pt x="23142" y="372373"/>
                  <a:pt x="47086" y="430762"/>
                  <a:pt x="85627" y="476531"/>
                </a:cubicBezTo>
                <a:cubicBezTo>
                  <a:pt x="112062" y="458934"/>
                  <a:pt x="140100" y="444715"/>
                  <a:pt x="169206" y="434139"/>
                </a:cubicBezTo>
                <a:cubicBezTo>
                  <a:pt x="153985" y="394414"/>
                  <a:pt x="145529" y="352022"/>
                  <a:pt x="144283" y="308474"/>
                </a:cubicBezTo>
                <a:close/>
                <a:moveTo>
                  <a:pt x="405168" y="159881"/>
                </a:moveTo>
                <a:cubicBezTo>
                  <a:pt x="374104" y="168768"/>
                  <a:pt x="341882" y="173745"/>
                  <a:pt x="308949" y="174633"/>
                </a:cubicBezTo>
                <a:lnTo>
                  <a:pt x="308949" y="287945"/>
                </a:lnTo>
                <a:lnTo>
                  <a:pt x="432404" y="287945"/>
                </a:lnTo>
                <a:cubicBezTo>
                  <a:pt x="431158" y="243243"/>
                  <a:pt x="421812" y="199962"/>
                  <a:pt x="405168" y="159881"/>
                </a:cubicBezTo>
                <a:close/>
                <a:moveTo>
                  <a:pt x="192170" y="159881"/>
                </a:moveTo>
                <a:cubicBezTo>
                  <a:pt x="175525" y="200051"/>
                  <a:pt x="166179" y="243243"/>
                  <a:pt x="164933" y="287945"/>
                </a:cubicBezTo>
                <a:lnTo>
                  <a:pt x="288388" y="287945"/>
                </a:lnTo>
                <a:lnTo>
                  <a:pt x="288388" y="174633"/>
                </a:lnTo>
                <a:cubicBezTo>
                  <a:pt x="255455" y="173745"/>
                  <a:pt x="223234" y="168857"/>
                  <a:pt x="192170" y="159881"/>
                </a:cubicBezTo>
                <a:close/>
                <a:moveTo>
                  <a:pt x="90789" y="113845"/>
                </a:moveTo>
                <a:cubicBezTo>
                  <a:pt x="49311" y="160503"/>
                  <a:pt x="23232" y="221202"/>
                  <a:pt x="20828" y="287945"/>
                </a:cubicBezTo>
                <a:lnTo>
                  <a:pt x="144283" y="287945"/>
                </a:lnTo>
                <a:cubicBezTo>
                  <a:pt x="145529" y="241198"/>
                  <a:pt x="155320" y="195874"/>
                  <a:pt x="172588" y="153660"/>
                </a:cubicBezTo>
                <a:cubicBezTo>
                  <a:pt x="144016" y="143795"/>
                  <a:pt x="116602" y="130464"/>
                  <a:pt x="90789" y="113845"/>
                </a:cubicBezTo>
                <a:close/>
                <a:moveTo>
                  <a:pt x="506192" y="113490"/>
                </a:moveTo>
                <a:cubicBezTo>
                  <a:pt x="480647" y="130198"/>
                  <a:pt x="453321" y="143706"/>
                  <a:pt x="424749" y="153660"/>
                </a:cubicBezTo>
                <a:cubicBezTo>
                  <a:pt x="442017" y="195785"/>
                  <a:pt x="451719" y="241198"/>
                  <a:pt x="452965" y="287945"/>
                </a:cubicBezTo>
                <a:lnTo>
                  <a:pt x="576509" y="287945"/>
                </a:lnTo>
                <a:cubicBezTo>
                  <a:pt x="574106" y="221025"/>
                  <a:pt x="547937" y="160147"/>
                  <a:pt x="506192" y="113490"/>
                </a:cubicBezTo>
                <a:close/>
                <a:moveTo>
                  <a:pt x="308949" y="26662"/>
                </a:moveTo>
                <a:lnTo>
                  <a:pt x="308949" y="154104"/>
                </a:lnTo>
                <a:cubicBezTo>
                  <a:pt x="338678" y="153215"/>
                  <a:pt x="368051" y="148683"/>
                  <a:pt x="396534" y="140684"/>
                </a:cubicBezTo>
                <a:cubicBezTo>
                  <a:pt x="375617" y="97759"/>
                  <a:pt x="346066" y="58922"/>
                  <a:pt x="308949" y="26662"/>
                </a:cubicBezTo>
                <a:close/>
                <a:moveTo>
                  <a:pt x="288388" y="26662"/>
                </a:moveTo>
                <a:cubicBezTo>
                  <a:pt x="251272" y="58922"/>
                  <a:pt x="221721" y="97759"/>
                  <a:pt x="200804" y="140684"/>
                </a:cubicBezTo>
                <a:cubicBezTo>
                  <a:pt x="229287" y="148683"/>
                  <a:pt x="258659" y="153215"/>
                  <a:pt x="288388" y="154104"/>
                </a:cubicBezTo>
                <a:close/>
                <a:moveTo>
                  <a:pt x="335741" y="23018"/>
                </a:moveTo>
                <a:cubicBezTo>
                  <a:pt x="369475" y="55367"/>
                  <a:pt x="396623" y="93227"/>
                  <a:pt x="416294" y="134463"/>
                </a:cubicBezTo>
                <a:cubicBezTo>
                  <a:pt x="442551" y="125398"/>
                  <a:pt x="467830" y="113312"/>
                  <a:pt x="491417" y="98204"/>
                </a:cubicBezTo>
                <a:cubicBezTo>
                  <a:pt x="449850" y="58211"/>
                  <a:pt x="395822" y="31017"/>
                  <a:pt x="335741" y="23018"/>
                </a:cubicBezTo>
                <a:close/>
                <a:moveTo>
                  <a:pt x="261597" y="23018"/>
                </a:moveTo>
                <a:cubicBezTo>
                  <a:pt x="201516" y="31017"/>
                  <a:pt x="147488" y="58211"/>
                  <a:pt x="105921" y="98204"/>
                </a:cubicBezTo>
                <a:cubicBezTo>
                  <a:pt x="129508" y="113312"/>
                  <a:pt x="154786" y="125398"/>
                  <a:pt x="181044" y="134463"/>
                </a:cubicBezTo>
                <a:cubicBezTo>
                  <a:pt x="200715" y="93227"/>
                  <a:pt x="227862" y="55367"/>
                  <a:pt x="261597" y="23018"/>
                </a:cubicBezTo>
                <a:close/>
                <a:moveTo>
                  <a:pt x="288388" y="0"/>
                </a:moveTo>
                <a:lnTo>
                  <a:pt x="294530" y="0"/>
                </a:lnTo>
                <a:lnTo>
                  <a:pt x="298624" y="0"/>
                </a:lnTo>
                <a:lnTo>
                  <a:pt x="302808" y="0"/>
                </a:lnTo>
                <a:lnTo>
                  <a:pt x="308949" y="0"/>
                </a:lnTo>
                <a:lnTo>
                  <a:pt x="309305" y="178"/>
                </a:lnTo>
                <a:cubicBezTo>
                  <a:pt x="469165" y="5777"/>
                  <a:pt x="597337" y="137218"/>
                  <a:pt x="597337" y="298165"/>
                </a:cubicBezTo>
                <a:cubicBezTo>
                  <a:pt x="597337" y="304386"/>
                  <a:pt x="593243" y="308474"/>
                  <a:pt x="587012" y="308474"/>
                </a:cubicBezTo>
                <a:lnTo>
                  <a:pt x="308949" y="308474"/>
                </a:lnTo>
                <a:lnTo>
                  <a:pt x="308949" y="586110"/>
                </a:lnTo>
                <a:cubicBezTo>
                  <a:pt x="308949" y="592242"/>
                  <a:pt x="304855" y="596419"/>
                  <a:pt x="298624" y="596419"/>
                </a:cubicBezTo>
                <a:lnTo>
                  <a:pt x="294530" y="596419"/>
                </a:lnTo>
                <a:lnTo>
                  <a:pt x="288388" y="596419"/>
                </a:lnTo>
                <a:lnTo>
                  <a:pt x="288032" y="596153"/>
                </a:lnTo>
                <a:cubicBezTo>
                  <a:pt x="205343" y="593309"/>
                  <a:pt x="131110" y="556694"/>
                  <a:pt x="78684" y="499727"/>
                </a:cubicBezTo>
                <a:cubicBezTo>
                  <a:pt x="77349" y="499105"/>
                  <a:pt x="76192" y="498127"/>
                  <a:pt x="75213" y="496616"/>
                </a:cubicBezTo>
                <a:cubicBezTo>
                  <a:pt x="74678" y="495994"/>
                  <a:pt x="74322" y="495372"/>
                  <a:pt x="74055" y="494661"/>
                </a:cubicBezTo>
                <a:cubicBezTo>
                  <a:pt x="27949" y="442138"/>
                  <a:pt x="0" y="373351"/>
                  <a:pt x="0" y="298165"/>
                </a:cubicBezTo>
                <a:cubicBezTo>
                  <a:pt x="0" y="137218"/>
                  <a:pt x="128173" y="5777"/>
                  <a:pt x="288032" y="178"/>
                </a:cubicBezTo>
                <a:close/>
              </a:path>
            </a:pathLst>
          </a:custGeom>
          <a:solidFill>
            <a:schemeClr val="bg1"/>
          </a:solidFill>
          <a:ln>
            <a:noFill/>
          </a:ln>
        </p:spPr>
      </p:sp>
      <p:sp>
        <p:nvSpPr>
          <p:cNvPr id="6" name="文本框 2"/>
          <p:cNvSpPr txBox="1"/>
          <p:nvPr/>
        </p:nvSpPr>
        <p:spPr>
          <a:xfrm>
            <a:off x="7081520" y="546735"/>
            <a:ext cx="3303270" cy="521970"/>
          </a:xfrm>
          <a:prstGeom prst="rect">
            <a:avLst/>
          </a:prstGeom>
          <a:noFill/>
        </p:spPr>
        <p:txBody>
          <a:bodyPr wrap="square" rtlCol="0">
            <a:spAutoFit/>
          </a:bodyPr>
          <a:p>
            <a:r>
              <a:rPr lang="en-US" altLang="zh-CN" sz="2800" b="1" dirty="0">
                <a:solidFill>
                  <a:srgbClr val="544F6C"/>
                </a:solidFill>
              </a:rPr>
              <a:t>BÙI MẠNH HIẾU</a:t>
            </a:r>
            <a:endParaRPr lang="en-US" altLang="zh-CN" sz="2800" b="1" dirty="0">
              <a:solidFill>
                <a:srgbClr val="544F6C"/>
              </a:solidFill>
            </a:endParaRPr>
          </a:p>
        </p:txBody>
      </p:sp>
      <p:sp>
        <p:nvSpPr>
          <p:cNvPr id="25" name="íśḻiḑe"/>
          <p:cNvSpPr/>
          <p:nvPr/>
        </p:nvSpPr>
        <p:spPr>
          <a:xfrm>
            <a:off x="7081520" y="1838960"/>
            <a:ext cx="4300855" cy="4005580"/>
          </a:xfrm>
          <a:prstGeom prst="snip2SameRect">
            <a:avLst>
              <a:gd name="adj1" fmla="val 0"/>
              <a:gd name="adj2" fmla="val 0"/>
            </a:avLst>
          </a:prstGeom>
          <a:ln>
            <a:noFill/>
          </a:ln>
        </p:spPr>
        <p:txBody>
          <a:bodyPr wrap="square" lIns="90000" tIns="46800" rIns="90000" bIns="46800" anchor="t">
            <a:normAutofit/>
          </a:bodyPr>
          <a:p>
            <a:pPr marL="228600" indent="-228600">
              <a:lnSpc>
                <a:spcPct val="150000"/>
              </a:lnSpc>
              <a:buFont typeface="Arial" panose="020B0604020202020204" pitchFamily="34" charset="0"/>
              <a:buChar char="•"/>
              <a:tabLst>
                <a:tab pos="227965" algn="l"/>
              </a:tabLst>
              <a:defRPr/>
            </a:pPr>
            <a:r>
              <a:rPr lang="en-US" altLang="zh-CN" sz="1600" dirty="0">
                <a:solidFill>
                  <a:schemeClr val="tx1"/>
                </a:solidFill>
              </a:rPr>
              <a:t>Email: hieuori@gmail.com.</a:t>
            </a:r>
            <a:endParaRPr lang="en-US" altLang="zh-CN" sz="1600" dirty="0">
              <a:solidFill>
                <a:schemeClr val="tx1"/>
              </a:solidFill>
            </a:endParaRPr>
          </a:p>
          <a:p>
            <a:pPr marL="228600" indent="-228600">
              <a:lnSpc>
                <a:spcPct val="150000"/>
              </a:lnSpc>
              <a:buFont typeface="Arial" panose="020B0604020202020204" pitchFamily="34" charset="0"/>
              <a:buChar char="•"/>
              <a:tabLst>
                <a:tab pos="227965" algn="l"/>
              </a:tabLst>
              <a:defRPr/>
            </a:pPr>
            <a:r>
              <a:rPr lang="en-US" altLang="zh-CN" sz="1600" dirty="0">
                <a:solidFill>
                  <a:schemeClr val="tx1"/>
                </a:solidFill>
              </a:rPr>
              <a:t>Điện thoại: 0989050231.</a:t>
            </a:r>
            <a:endParaRPr lang="en-US" altLang="zh-CN" sz="1600" dirty="0">
              <a:solidFill>
                <a:schemeClr val="tx1"/>
              </a:solidFill>
            </a:endParaRPr>
          </a:p>
          <a:p>
            <a:pPr marL="228600" indent="-228600">
              <a:lnSpc>
                <a:spcPct val="150000"/>
              </a:lnSpc>
              <a:buFont typeface="Arial" panose="020B0604020202020204" pitchFamily="34" charset="0"/>
              <a:buChar char="•"/>
              <a:tabLst>
                <a:tab pos="227965" algn="l"/>
              </a:tabLst>
              <a:defRPr/>
            </a:pPr>
            <a:r>
              <a:rPr lang="en-US" altLang="zh-CN" sz="1600" dirty="0">
                <a:solidFill>
                  <a:schemeClr val="tx1"/>
                </a:solidFill>
              </a:rPr>
              <a:t>Quê quán: Đồng Nai.</a:t>
            </a:r>
            <a:endParaRPr lang="en-US" altLang="zh-CN" sz="1600" dirty="0">
              <a:solidFill>
                <a:schemeClr val="tx1"/>
              </a:solidFill>
            </a:endParaRPr>
          </a:p>
          <a:p>
            <a:pPr marL="228600" indent="-228600">
              <a:lnSpc>
                <a:spcPct val="150000"/>
              </a:lnSpc>
              <a:buFont typeface="Arial" panose="020B0604020202020204" pitchFamily="34" charset="0"/>
              <a:buChar char="•"/>
              <a:tabLst>
                <a:tab pos="227965" algn="l"/>
              </a:tabLst>
              <a:defRPr/>
            </a:pPr>
            <a:r>
              <a:rPr lang="en-US" altLang="zh-CN" sz="1600" dirty="0">
                <a:solidFill>
                  <a:schemeClr val="tx1"/>
                </a:solidFill>
              </a:rPr>
              <a:t>Nghề nghiệp: Lập trình viên.</a:t>
            </a:r>
            <a:endParaRPr lang="en-US" altLang="zh-CN" sz="1600" dirty="0">
              <a:solidFill>
                <a:schemeClr val="tx1"/>
              </a:solidFill>
            </a:endParaRPr>
          </a:p>
          <a:p>
            <a:pPr marL="228600" indent="-228600">
              <a:lnSpc>
                <a:spcPct val="150000"/>
              </a:lnSpc>
              <a:buFont typeface="Arial" panose="020B0604020202020204" pitchFamily="34" charset="0"/>
              <a:buChar char="•"/>
              <a:tabLst>
                <a:tab pos="227965" algn="l"/>
              </a:tabLst>
              <a:defRPr/>
            </a:pPr>
            <a:r>
              <a:rPr lang="en-US" altLang="zh-CN" sz="1600" dirty="0">
                <a:solidFill>
                  <a:schemeClr val="tx1"/>
                </a:solidFill>
              </a:rPr>
              <a:t>Lĩnh vực chuyện môn: Lập trình mobile.</a:t>
            </a:r>
            <a:endParaRPr lang="en-US" altLang="zh-CN" sz="1600" dirty="0">
              <a:solidFill>
                <a:schemeClr val="tx1"/>
              </a:solidFill>
            </a:endParaRPr>
          </a:p>
        </p:txBody>
      </p:sp>
      <p:pic>
        <p:nvPicPr>
          <p:cNvPr id="8" name="Picture 7"/>
          <p:cNvPicPr>
            <a:picLocks noChangeAspect="1"/>
          </p:cNvPicPr>
          <p:nvPr/>
        </p:nvPicPr>
        <p:blipFill>
          <a:blip r:embed="rId1"/>
          <a:stretch>
            <a:fillRect/>
          </a:stretch>
        </p:blipFill>
        <p:spPr>
          <a:xfrm>
            <a:off x="780415" y="958850"/>
            <a:ext cx="5323840" cy="5311140"/>
          </a:xfrm>
          <a:prstGeom prst="rect">
            <a:avLst/>
          </a:prstGeom>
        </p:spPr>
      </p:pic>
      <p:sp>
        <p:nvSpPr>
          <p:cNvPr id="4" name="文本框 2"/>
          <p:cNvSpPr txBox="1"/>
          <p:nvPr/>
        </p:nvSpPr>
        <p:spPr>
          <a:xfrm>
            <a:off x="1211580" y="546735"/>
            <a:ext cx="4431665" cy="398780"/>
          </a:xfrm>
          <a:prstGeom prst="rect">
            <a:avLst/>
          </a:prstGeom>
          <a:noFill/>
        </p:spPr>
        <p:txBody>
          <a:bodyPr wrap="square" rtlCol="0">
            <a:spAutoFit/>
          </a:bodyPr>
          <a:p>
            <a:r>
              <a:rPr lang="en-US" altLang="zh-CN" sz="2000" b="1" dirty="0">
                <a:solidFill>
                  <a:srgbClr val="544F6C"/>
                </a:solidFill>
              </a:rPr>
              <a:t>TRACK: FRONT-END DEVELOPER</a:t>
            </a:r>
            <a:endParaRPr lang="en-US" altLang="zh-CN" sz="2000" b="1" dirty="0">
              <a:solidFill>
                <a:srgbClr val="544F6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圆角 21"/>
          <p:cNvSpPr/>
          <p:nvPr/>
        </p:nvSpPr>
        <p:spPr>
          <a:xfrm>
            <a:off x="6354715" y="656451"/>
            <a:ext cx="560351" cy="302242"/>
          </a:xfrm>
          <a:prstGeom prst="roundRect">
            <a:avLst>
              <a:gd name="adj" fmla="val 50000"/>
            </a:avLst>
          </a:prstGeom>
          <a:gradFill flip="none" rotWithShape="1">
            <a:gsLst>
              <a:gs pos="0">
                <a:srgbClr val="5FC9FF"/>
              </a:gs>
              <a:gs pos="100000">
                <a:srgbClr val="63B9F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8419270" y="3984750"/>
            <a:ext cx="1118392" cy="337185"/>
          </a:xfrm>
          <a:prstGeom prst="rect">
            <a:avLst/>
          </a:prstGeom>
          <a:noFill/>
        </p:spPr>
        <p:txBody>
          <a:bodyPr wrap="square" rtlCol="0" anchor="ctr">
            <a:spAutoFit/>
          </a:bodyPr>
          <a:lstStyle/>
          <a:p>
            <a:r>
              <a:rPr lang="en-US" altLang="zh-CN" sz="1600" dirty="0">
                <a:solidFill>
                  <a:schemeClr val="bg1"/>
                </a:solidFill>
              </a:rPr>
              <a:t>PART 02</a:t>
            </a:r>
            <a:endParaRPr lang="en-US" altLang="zh-CN" sz="1600" dirty="0">
              <a:solidFill>
                <a:schemeClr val="bg1"/>
              </a:solidFill>
            </a:endParaRPr>
          </a:p>
        </p:txBody>
      </p:sp>
      <p:sp>
        <p:nvSpPr>
          <p:cNvPr id="3" name="文本框 2"/>
          <p:cNvSpPr txBox="1"/>
          <p:nvPr/>
        </p:nvSpPr>
        <p:spPr>
          <a:xfrm>
            <a:off x="6914515" y="1316990"/>
            <a:ext cx="4159250" cy="521970"/>
          </a:xfrm>
          <a:prstGeom prst="rect">
            <a:avLst/>
          </a:prstGeom>
          <a:noFill/>
        </p:spPr>
        <p:txBody>
          <a:bodyPr wrap="square" rtlCol="0">
            <a:spAutoFit/>
          </a:bodyPr>
          <a:p>
            <a:r>
              <a:rPr lang="en-US" altLang="zh-CN" sz="2800" b="1" dirty="0">
                <a:solidFill>
                  <a:srgbClr val="544F6C"/>
                </a:solidFill>
              </a:rPr>
              <a:t>THÔNG TIN CÁ NHÂN</a:t>
            </a:r>
            <a:endParaRPr lang="en-US" altLang="zh-CN" sz="2800" b="1" dirty="0">
              <a:solidFill>
                <a:srgbClr val="544F6C"/>
              </a:solidFill>
            </a:endParaRPr>
          </a:p>
        </p:txBody>
      </p:sp>
      <p:sp>
        <p:nvSpPr>
          <p:cNvPr id="64" name="矩形: 圆角 63"/>
          <p:cNvSpPr/>
          <p:nvPr/>
        </p:nvSpPr>
        <p:spPr>
          <a:xfrm>
            <a:off x="6430458" y="1317066"/>
            <a:ext cx="365760" cy="365760"/>
          </a:xfrm>
          <a:prstGeom prst="roundRect">
            <a:avLst/>
          </a:prstGeom>
          <a:solidFill>
            <a:srgbClr val="FF6D34"/>
          </a:solidFill>
          <a:ln>
            <a:noFill/>
          </a:ln>
          <a:effectLst>
            <a:outerShdw blurRad="127000" algn="ctr" rotWithShape="0">
              <a:srgbClr val="FF6D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worldwide_230796"/>
          <p:cNvSpPr>
            <a:spLocks noChangeAspect="1"/>
          </p:cNvSpPr>
          <p:nvPr/>
        </p:nvSpPr>
        <p:spPr bwMode="auto">
          <a:xfrm>
            <a:off x="6499411" y="1386389"/>
            <a:ext cx="227853" cy="227113"/>
          </a:xfrm>
          <a:custGeom>
            <a:avLst/>
            <a:gdLst>
              <a:gd name="connsiteX0" fmla="*/ 176860 w 608627"/>
              <a:gd name="connsiteY0" fmla="*/ 452891 h 606651"/>
              <a:gd name="connsiteX1" fmla="*/ 99512 w 608627"/>
              <a:gd name="connsiteY1" fmla="*/ 491817 h 606651"/>
              <a:gd name="connsiteX2" fmla="*/ 261597 w 608627"/>
              <a:gd name="connsiteY2" fmla="*/ 573401 h 606651"/>
              <a:gd name="connsiteX3" fmla="*/ 176860 w 608627"/>
              <a:gd name="connsiteY3" fmla="*/ 452891 h 606651"/>
              <a:gd name="connsiteX4" fmla="*/ 288388 w 608627"/>
              <a:gd name="connsiteY4" fmla="*/ 432006 h 606651"/>
              <a:gd name="connsiteX5" fmla="*/ 196531 w 608627"/>
              <a:gd name="connsiteY5" fmla="*/ 446492 h 606651"/>
              <a:gd name="connsiteX6" fmla="*/ 288388 w 608627"/>
              <a:gd name="connsiteY6" fmla="*/ 569758 h 606651"/>
              <a:gd name="connsiteX7" fmla="*/ 474771 w 608627"/>
              <a:gd name="connsiteY7" fmla="*/ 340337 h 606651"/>
              <a:gd name="connsiteX8" fmla="*/ 608627 w 608627"/>
              <a:gd name="connsiteY8" fmla="*/ 474028 h 606651"/>
              <a:gd name="connsiteX9" fmla="*/ 473703 w 608627"/>
              <a:gd name="connsiteY9" fmla="*/ 606651 h 606651"/>
              <a:gd name="connsiteX10" fmla="*/ 350170 w 608627"/>
              <a:gd name="connsiteY10" fmla="*/ 528695 h 606651"/>
              <a:gd name="connsiteX11" fmla="*/ 350170 w 608627"/>
              <a:gd name="connsiteY11" fmla="*/ 565584 h 606651"/>
              <a:gd name="connsiteX12" fmla="*/ 329611 w 608627"/>
              <a:gd name="connsiteY12" fmla="*/ 565584 h 606651"/>
              <a:gd name="connsiteX13" fmla="*/ 329611 w 608627"/>
              <a:gd name="connsiteY13" fmla="*/ 483272 h 606651"/>
              <a:gd name="connsiteX14" fmla="*/ 348123 w 608627"/>
              <a:gd name="connsiteY14" fmla="*/ 483272 h 606651"/>
              <a:gd name="connsiteX15" fmla="*/ 351416 w 608627"/>
              <a:gd name="connsiteY15" fmla="*/ 483272 h 606651"/>
              <a:gd name="connsiteX16" fmla="*/ 411937 w 608627"/>
              <a:gd name="connsiteY16" fmla="*/ 483272 h 606651"/>
              <a:gd name="connsiteX17" fmla="*/ 411937 w 608627"/>
              <a:gd name="connsiteY17" fmla="*/ 503806 h 606651"/>
              <a:gd name="connsiteX18" fmla="*/ 363342 w 608627"/>
              <a:gd name="connsiteY18" fmla="*/ 503806 h 606651"/>
              <a:gd name="connsiteX19" fmla="*/ 473703 w 608627"/>
              <a:gd name="connsiteY19" fmla="*/ 586118 h 606651"/>
              <a:gd name="connsiteX20" fmla="*/ 587000 w 608627"/>
              <a:gd name="connsiteY20" fmla="*/ 472961 h 606651"/>
              <a:gd name="connsiteX21" fmla="*/ 473703 w 608627"/>
              <a:gd name="connsiteY21" fmla="*/ 359893 h 606651"/>
              <a:gd name="connsiteX22" fmla="*/ 389330 w 608627"/>
              <a:gd name="connsiteY22" fmla="*/ 397938 h 606651"/>
              <a:gd name="connsiteX23" fmla="*/ 374912 w 608627"/>
              <a:gd name="connsiteY23" fmla="*/ 398916 h 606651"/>
              <a:gd name="connsiteX24" fmla="*/ 373844 w 608627"/>
              <a:gd name="connsiteY24" fmla="*/ 384516 h 606651"/>
              <a:gd name="connsiteX25" fmla="*/ 474771 w 608627"/>
              <a:gd name="connsiteY25" fmla="*/ 340337 h 606651"/>
              <a:gd name="connsiteX26" fmla="*/ 164933 w 608627"/>
              <a:gd name="connsiteY26" fmla="*/ 308474 h 606651"/>
              <a:gd name="connsiteX27" fmla="*/ 188699 w 608627"/>
              <a:gd name="connsiteY27" fmla="*/ 427652 h 606651"/>
              <a:gd name="connsiteX28" fmla="*/ 288388 w 608627"/>
              <a:gd name="connsiteY28" fmla="*/ 411477 h 606651"/>
              <a:gd name="connsiteX29" fmla="*/ 288388 w 608627"/>
              <a:gd name="connsiteY29" fmla="*/ 308474 h 606651"/>
              <a:gd name="connsiteX30" fmla="*/ 20828 w 608627"/>
              <a:gd name="connsiteY30" fmla="*/ 308474 h 606651"/>
              <a:gd name="connsiteX31" fmla="*/ 85627 w 608627"/>
              <a:gd name="connsiteY31" fmla="*/ 476531 h 606651"/>
              <a:gd name="connsiteX32" fmla="*/ 169206 w 608627"/>
              <a:gd name="connsiteY32" fmla="*/ 434139 h 606651"/>
              <a:gd name="connsiteX33" fmla="*/ 144283 w 608627"/>
              <a:gd name="connsiteY33" fmla="*/ 308474 h 606651"/>
              <a:gd name="connsiteX34" fmla="*/ 405168 w 608627"/>
              <a:gd name="connsiteY34" fmla="*/ 159881 h 606651"/>
              <a:gd name="connsiteX35" fmla="*/ 308949 w 608627"/>
              <a:gd name="connsiteY35" fmla="*/ 174633 h 606651"/>
              <a:gd name="connsiteX36" fmla="*/ 308949 w 608627"/>
              <a:gd name="connsiteY36" fmla="*/ 287945 h 606651"/>
              <a:gd name="connsiteX37" fmla="*/ 432404 w 608627"/>
              <a:gd name="connsiteY37" fmla="*/ 287945 h 606651"/>
              <a:gd name="connsiteX38" fmla="*/ 405168 w 608627"/>
              <a:gd name="connsiteY38" fmla="*/ 159881 h 606651"/>
              <a:gd name="connsiteX39" fmla="*/ 192170 w 608627"/>
              <a:gd name="connsiteY39" fmla="*/ 159881 h 606651"/>
              <a:gd name="connsiteX40" fmla="*/ 164933 w 608627"/>
              <a:gd name="connsiteY40" fmla="*/ 287945 h 606651"/>
              <a:gd name="connsiteX41" fmla="*/ 288388 w 608627"/>
              <a:gd name="connsiteY41" fmla="*/ 287945 h 606651"/>
              <a:gd name="connsiteX42" fmla="*/ 288388 w 608627"/>
              <a:gd name="connsiteY42" fmla="*/ 174633 h 606651"/>
              <a:gd name="connsiteX43" fmla="*/ 192170 w 608627"/>
              <a:gd name="connsiteY43" fmla="*/ 159881 h 606651"/>
              <a:gd name="connsiteX44" fmla="*/ 90789 w 608627"/>
              <a:gd name="connsiteY44" fmla="*/ 113845 h 606651"/>
              <a:gd name="connsiteX45" fmla="*/ 20828 w 608627"/>
              <a:gd name="connsiteY45" fmla="*/ 287945 h 606651"/>
              <a:gd name="connsiteX46" fmla="*/ 144283 w 608627"/>
              <a:gd name="connsiteY46" fmla="*/ 287945 h 606651"/>
              <a:gd name="connsiteX47" fmla="*/ 172588 w 608627"/>
              <a:gd name="connsiteY47" fmla="*/ 153660 h 606651"/>
              <a:gd name="connsiteX48" fmla="*/ 90789 w 608627"/>
              <a:gd name="connsiteY48" fmla="*/ 113845 h 606651"/>
              <a:gd name="connsiteX49" fmla="*/ 506192 w 608627"/>
              <a:gd name="connsiteY49" fmla="*/ 113490 h 606651"/>
              <a:gd name="connsiteX50" fmla="*/ 424749 w 608627"/>
              <a:gd name="connsiteY50" fmla="*/ 153660 h 606651"/>
              <a:gd name="connsiteX51" fmla="*/ 452965 w 608627"/>
              <a:gd name="connsiteY51" fmla="*/ 287945 h 606651"/>
              <a:gd name="connsiteX52" fmla="*/ 576509 w 608627"/>
              <a:gd name="connsiteY52" fmla="*/ 287945 h 606651"/>
              <a:gd name="connsiteX53" fmla="*/ 506192 w 608627"/>
              <a:gd name="connsiteY53" fmla="*/ 113490 h 606651"/>
              <a:gd name="connsiteX54" fmla="*/ 308949 w 608627"/>
              <a:gd name="connsiteY54" fmla="*/ 26662 h 606651"/>
              <a:gd name="connsiteX55" fmla="*/ 308949 w 608627"/>
              <a:gd name="connsiteY55" fmla="*/ 154104 h 606651"/>
              <a:gd name="connsiteX56" fmla="*/ 396534 w 608627"/>
              <a:gd name="connsiteY56" fmla="*/ 140684 h 606651"/>
              <a:gd name="connsiteX57" fmla="*/ 308949 w 608627"/>
              <a:gd name="connsiteY57" fmla="*/ 26662 h 606651"/>
              <a:gd name="connsiteX58" fmla="*/ 288388 w 608627"/>
              <a:gd name="connsiteY58" fmla="*/ 26662 h 606651"/>
              <a:gd name="connsiteX59" fmla="*/ 200804 w 608627"/>
              <a:gd name="connsiteY59" fmla="*/ 140684 h 606651"/>
              <a:gd name="connsiteX60" fmla="*/ 288388 w 608627"/>
              <a:gd name="connsiteY60" fmla="*/ 154104 h 606651"/>
              <a:gd name="connsiteX61" fmla="*/ 335741 w 608627"/>
              <a:gd name="connsiteY61" fmla="*/ 23018 h 606651"/>
              <a:gd name="connsiteX62" fmla="*/ 416294 w 608627"/>
              <a:gd name="connsiteY62" fmla="*/ 134463 h 606651"/>
              <a:gd name="connsiteX63" fmla="*/ 491417 w 608627"/>
              <a:gd name="connsiteY63" fmla="*/ 98204 h 606651"/>
              <a:gd name="connsiteX64" fmla="*/ 335741 w 608627"/>
              <a:gd name="connsiteY64" fmla="*/ 23018 h 606651"/>
              <a:gd name="connsiteX65" fmla="*/ 261597 w 608627"/>
              <a:gd name="connsiteY65" fmla="*/ 23018 h 606651"/>
              <a:gd name="connsiteX66" fmla="*/ 105921 w 608627"/>
              <a:gd name="connsiteY66" fmla="*/ 98204 h 606651"/>
              <a:gd name="connsiteX67" fmla="*/ 181044 w 608627"/>
              <a:gd name="connsiteY67" fmla="*/ 134463 h 606651"/>
              <a:gd name="connsiteX68" fmla="*/ 261597 w 608627"/>
              <a:gd name="connsiteY68" fmla="*/ 23018 h 606651"/>
              <a:gd name="connsiteX69" fmla="*/ 288388 w 608627"/>
              <a:gd name="connsiteY69" fmla="*/ 0 h 606651"/>
              <a:gd name="connsiteX70" fmla="*/ 294530 w 608627"/>
              <a:gd name="connsiteY70" fmla="*/ 0 h 606651"/>
              <a:gd name="connsiteX71" fmla="*/ 298624 w 608627"/>
              <a:gd name="connsiteY71" fmla="*/ 0 h 606651"/>
              <a:gd name="connsiteX72" fmla="*/ 302808 w 608627"/>
              <a:gd name="connsiteY72" fmla="*/ 0 h 606651"/>
              <a:gd name="connsiteX73" fmla="*/ 308949 w 608627"/>
              <a:gd name="connsiteY73" fmla="*/ 0 h 606651"/>
              <a:gd name="connsiteX74" fmla="*/ 309305 w 608627"/>
              <a:gd name="connsiteY74" fmla="*/ 178 h 606651"/>
              <a:gd name="connsiteX75" fmla="*/ 597337 w 608627"/>
              <a:gd name="connsiteY75" fmla="*/ 298165 h 606651"/>
              <a:gd name="connsiteX76" fmla="*/ 587012 w 608627"/>
              <a:gd name="connsiteY76" fmla="*/ 308474 h 606651"/>
              <a:gd name="connsiteX77" fmla="*/ 308949 w 608627"/>
              <a:gd name="connsiteY77" fmla="*/ 308474 h 606651"/>
              <a:gd name="connsiteX78" fmla="*/ 308949 w 608627"/>
              <a:gd name="connsiteY78" fmla="*/ 586110 h 606651"/>
              <a:gd name="connsiteX79" fmla="*/ 298624 w 608627"/>
              <a:gd name="connsiteY79" fmla="*/ 596419 h 606651"/>
              <a:gd name="connsiteX80" fmla="*/ 294530 w 608627"/>
              <a:gd name="connsiteY80" fmla="*/ 596419 h 606651"/>
              <a:gd name="connsiteX81" fmla="*/ 288388 w 608627"/>
              <a:gd name="connsiteY81" fmla="*/ 596419 h 606651"/>
              <a:gd name="connsiteX82" fmla="*/ 288032 w 608627"/>
              <a:gd name="connsiteY82" fmla="*/ 596153 h 606651"/>
              <a:gd name="connsiteX83" fmla="*/ 78684 w 608627"/>
              <a:gd name="connsiteY83" fmla="*/ 499727 h 606651"/>
              <a:gd name="connsiteX84" fmla="*/ 75213 w 608627"/>
              <a:gd name="connsiteY84" fmla="*/ 496616 h 606651"/>
              <a:gd name="connsiteX85" fmla="*/ 74055 w 608627"/>
              <a:gd name="connsiteY85" fmla="*/ 494661 h 606651"/>
              <a:gd name="connsiteX86" fmla="*/ 0 w 608627"/>
              <a:gd name="connsiteY86" fmla="*/ 298165 h 606651"/>
              <a:gd name="connsiteX87" fmla="*/ 288032 w 608627"/>
              <a:gd name="connsiteY87" fmla="*/ 178 h 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08627" h="606651">
                <a:moveTo>
                  <a:pt x="176860" y="452891"/>
                </a:moveTo>
                <a:cubicBezTo>
                  <a:pt x="149891" y="462578"/>
                  <a:pt x="123989" y="475554"/>
                  <a:pt x="99512" y="491817"/>
                </a:cubicBezTo>
                <a:cubicBezTo>
                  <a:pt x="141880" y="535275"/>
                  <a:pt x="198401" y="564959"/>
                  <a:pt x="261597" y="573401"/>
                </a:cubicBezTo>
                <a:cubicBezTo>
                  <a:pt x="225370" y="538653"/>
                  <a:pt x="196798" y="497683"/>
                  <a:pt x="176860" y="452891"/>
                </a:cubicBezTo>
                <a:close/>
                <a:moveTo>
                  <a:pt x="288388" y="432006"/>
                </a:moveTo>
                <a:cubicBezTo>
                  <a:pt x="256968" y="432895"/>
                  <a:pt x="226171" y="437694"/>
                  <a:pt x="196531" y="446492"/>
                </a:cubicBezTo>
                <a:cubicBezTo>
                  <a:pt x="217537" y="493061"/>
                  <a:pt x="248601" y="535098"/>
                  <a:pt x="288388" y="569758"/>
                </a:cubicBezTo>
                <a:close/>
                <a:moveTo>
                  <a:pt x="474771" y="340337"/>
                </a:moveTo>
                <a:cubicBezTo>
                  <a:pt x="548908" y="340337"/>
                  <a:pt x="608627" y="399982"/>
                  <a:pt x="608627" y="474028"/>
                </a:cubicBezTo>
                <a:cubicBezTo>
                  <a:pt x="608627" y="548073"/>
                  <a:pt x="547929" y="606651"/>
                  <a:pt x="473703" y="606651"/>
                </a:cubicBezTo>
                <a:cubicBezTo>
                  <a:pt x="420036" y="606651"/>
                  <a:pt x="371708" y="574562"/>
                  <a:pt x="350170" y="528695"/>
                </a:cubicBezTo>
                <a:lnTo>
                  <a:pt x="350170" y="565584"/>
                </a:lnTo>
                <a:lnTo>
                  <a:pt x="329611" y="565584"/>
                </a:lnTo>
                <a:lnTo>
                  <a:pt x="329611" y="483272"/>
                </a:lnTo>
                <a:lnTo>
                  <a:pt x="348123" y="483272"/>
                </a:lnTo>
                <a:cubicBezTo>
                  <a:pt x="349191" y="483094"/>
                  <a:pt x="350259" y="483094"/>
                  <a:pt x="351416" y="483272"/>
                </a:cubicBezTo>
                <a:lnTo>
                  <a:pt x="411937" y="483272"/>
                </a:lnTo>
                <a:lnTo>
                  <a:pt x="411937" y="503806"/>
                </a:lnTo>
                <a:lnTo>
                  <a:pt x="363342" y="503806"/>
                </a:lnTo>
                <a:cubicBezTo>
                  <a:pt x="377404" y="551184"/>
                  <a:pt x="422528" y="586118"/>
                  <a:pt x="473703" y="586118"/>
                </a:cubicBezTo>
                <a:cubicBezTo>
                  <a:pt x="536537" y="586118"/>
                  <a:pt x="587000" y="535717"/>
                  <a:pt x="587000" y="472961"/>
                </a:cubicBezTo>
                <a:cubicBezTo>
                  <a:pt x="587000" y="410205"/>
                  <a:pt x="536537" y="359893"/>
                  <a:pt x="473703" y="359893"/>
                </a:cubicBezTo>
                <a:cubicBezTo>
                  <a:pt x="440773" y="359893"/>
                  <a:pt x="409890" y="373226"/>
                  <a:pt x="389330" y="397938"/>
                </a:cubicBezTo>
                <a:cubicBezTo>
                  <a:pt x="385147" y="402027"/>
                  <a:pt x="379006" y="403005"/>
                  <a:pt x="374912" y="398916"/>
                </a:cubicBezTo>
                <a:cubicBezTo>
                  <a:pt x="370729" y="394827"/>
                  <a:pt x="369750" y="388604"/>
                  <a:pt x="373844" y="384516"/>
                </a:cubicBezTo>
                <a:cubicBezTo>
                  <a:pt x="398586" y="355715"/>
                  <a:pt x="435611" y="340337"/>
                  <a:pt x="474771" y="340337"/>
                </a:cubicBezTo>
                <a:close/>
                <a:moveTo>
                  <a:pt x="164933" y="308474"/>
                </a:moveTo>
                <a:cubicBezTo>
                  <a:pt x="166090" y="349889"/>
                  <a:pt x="174190" y="390059"/>
                  <a:pt x="188699" y="427652"/>
                </a:cubicBezTo>
                <a:cubicBezTo>
                  <a:pt x="220920" y="417876"/>
                  <a:pt x="254298" y="412366"/>
                  <a:pt x="288388" y="411477"/>
                </a:cubicBezTo>
                <a:lnTo>
                  <a:pt x="288388" y="308474"/>
                </a:lnTo>
                <a:close/>
                <a:moveTo>
                  <a:pt x="20828" y="308474"/>
                </a:moveTo>
                <a:cubicBezTo>
                  <a:pt x="23142" y="372373"/>
                  <a:pt x="47086" y="430762"/>
                  <a:pt x="85627" y="476531"/>
                </a:cubicBezTo>
                <a:cubicBezTo>
                  <a:pt x="112062" y="458934"/>
                  <a:pt x="140100" y="444715"/>
                  <a:pt x="169206" y="434139"/>
                </a:cubicBezTo>
                <a:cubicBezTo>
                  <a:pt x="153985" y="394414"/>
                  <a:pt x="145529" y="352022"/>
                  <a:pt x="144283" y="308474"/>
                </a:cubicBezTo>
                <a:close/>
                <a:moveTo>
                  <a:pt x="405168" y="159881"/>
                </a:moveTo>
                <a:cubicBezTo>
                  <a:pt x="374104" y="168768"/>
                  <a:pt x="341882" y="173745"/>
                  <a:pt x="308949" y="174633"/>
                </a:cubicBezTo>
                <a:lnTo>
                  <a:pt x="308949" y="287945"/>
                </a:lnTo>
                <a:lnTo>
                  <a:pt x="432404" y="287945"/>
                </a:lnTo>
                <a:cubicBezTo>
                  <a:pt x="431158" y="243243"/>
                  <a:pt x="421812" y="199962"/>
                  <a:pt x="405168" y="159881"/>
                </a:cubicBezTo>
                <a:close/>
                <a:moveTo>
                  <a:pt x="192170" y="159881"/>
                </a:moveTo>
                <a:cubicBezTo>
                  <a:pt x="175525" y="200051"/>
                  <a:pt x="166179" y="243243"/>
                  <a:pt x="164933" y="287945"/>
                </a:cubicBezTo>
                <a:lnTo>
                  <a:pt x="288388" y="287945"/>
                </a:lnTo>
                <a:lnTo>
                  <a:pt x="288388" y="174633"/>
                </a:lnTo>
                <a:cubicBezTo>
                  <a:pt x="255455" y="173745"/>
                  <a:pt x="223234" y="168857"/>
                  <a:pt x="192170" y="159881"/>
                </a:cubicBezTo>
                <a:close/>
                <a:moveTo>
                  <a:pt x="90789" y="113845"/>
                </a:moveTo>
                <a:cubicBezTo>
                  <a:pt x="49311" y="160503"/>
                  <a:pt x="23232" y="221202"/>
                  <a:pt x="20828" y="287945"/>
                </a:cubicBezTo>
                <a:lnTo>
                  <a:pt x="144283" y="287945"/>
                </a:lnTo>
                <a:cubicBezTo>
                  <a:pt x="145529" y="241198"/>
                  <a:pt x="155320" y="195874"/>
                  <a:pt x="172588" y="153660"/>
                </a:cubicBezTo>
                <a:cubicBezTo>
                  <a:pt x="144016" y="143795"/>
                  <a:pt x="116602" y="130464"/>
                  <a:pt x="90789" y="113845"/>
                </a:cubicBezTo>
                <a:close/>
                <a:moveTo>
                  <a:pt x="506192" y="113490"/>
                </a:moveTo>
                <a:cubicBezTo>
                  <a:pt x="480647" y="130198"/>
                  <a:pt x="453321" y="143706"/>
                  <a:pt x="424749" y="153660"/>
                </a:cubicBezTo>
                <a:cubicBezTo>
                  <a:pt x="442017" y="195785"/>
                  <a:pt x="451719" y="241198"/>
                  <a:pt x="452965" y="287945"/>
                </a:cubicBezTo>
                <a:lnTo>
                  <a:pt x="576509" y="287945"/>
                </a:lnTo>
                <a:cubicBezTo>
                  <a:pt x="574106" y="221025"/>
                  <a:pt x="547937" y="160147"/>
                  <a:pt x="506192" y="113490"/>
                </a:cubicBezTo>
                <a:close/>
                <a:moveTo>
                  <a:pt x="308949" y="26662"/>
                </a:moveTo>
                <a:lnTo>
                  <a:pt x="308949" y="154104"/>
                </a:lnTo>
                <a:cubicBezTo>
                  <a:pt x="338678" y="153215"/>
                  <a:pt x="368051" y="148683"/>
                  <a:pt x="396534" y="140684"/>
                </a:cubicBezTo>
                <a:cubicBezTo>
                  <a:pt x="375617" y="97759"/>
                  <a:pt x="346066" y="58922"/>
                  <a:pt x="308949" y="26662"/>
                </a:cubicBezTo>
                <a:close/>
                <a:moveTo>
                  <a:pt x="288388" y="26662"/>
                </a:moveTo>
                <a:cubicBezTo>
                  <a:pt x="251272" y="58922"/>
                  <a:pt x="221721" y="97759"/>
                  <a:pt x="200804" y="140684"/>
                </a:cubicBezTo>
                <a:cubicBezTo>
                  <a:pt x="229287" y="148683"/>
                  <a:pt x="258659" y="153215"/>
                  <a:pt x="288388" y="154104"/>
                </a:cubicBezTo>
                <a:close/>
                <a:moveTo>
                  <a:pt x="335741" y="23018"/>
                </a:moveTo>
                <a:cubicBezTo>
                  <a:pt x="369475" y="55367"/>
                  <a:pt x="396623" y="93227"/>
                  <a:pt x="416294" y="134463"/>
                </a:cubicBezTo>
                <a:cubicBezTo>
                  <a:pt x="442551" y="125398"/>
                  <a:pt x="467830" y="113312"/>
                  <a:pt x="491417" y="98204"/>
                </a:cubicBezTo>
                <a:cubicBezTo>
                  <a:pt x="449850" y="58211"/>
                  <a:pt x="395822" y="31017"/>
                  <a:pt x="335741" y="23018"/>
                </a:cubicBezTo>
                <a:close/>
                <a:moveTo>
                  <a:pt x="261597" y="23018"/>
                </a:moveTo>
                <a:cubicBezTo>
                  <a:pt x="201516" y="31017"/>
                  <a:pt x="147488" y="58211"/>
                  <a:pt x="105921" y="98204"/>
                </a:cubicBezTo>
                <a:cubicBezTo>
                  <a:pt x="129508" y="113312"/>
                  <a:pt x="154786" y="125398"/>
                  <a:pt x="181044" y="134463"/>
                </a:cubicBezTo>
                <a:cubicBezTo>
                  <a:pt x="200715" y="93227"/>
                  <a:pt x="227862" y="55367"/>
                  <a:pt x="261597" y="23018"/>
                </a:cubicBezTo>
                <a:close/>
                <a:moveTo>
                  <a:pt x="288388" y="0"/>
                </a:moveTo>
                <a:lnTo>
                  <a:pt x="294530" y="0"/>
                </a:lnTo>
                <a:lnTo>
                  <a:pt x="298624" y="0"/>
                </a:lnTo>
                <a:lnTo>
                  <a:pt x="302808" y="0"/>
                </a:lnTo>
                <a:lnTo>
                  <a:pt x="308949" y="0"/>
                </a:lnTo>
                <a:lnTo>
                  <a:pt x="309305" y="178"/>
                </a:lnTo>
                <a:cubicBezTo>
                  <a:pt x="469165" y="5777"/>
                  <a:pt x="597337" y="137218"/>
                  <a:pt x="597337" y="298165"/>
                </a:cubicBezTo>
                <a:cubicBezTo>
                  <a:pt x="597337" y="304386"/>
                  <a:pt x="593243" y="308474"/>
                  <a:pt x="587012" y="308474"/>
                </a:cubicBezTo>
                <a:lnTo>
                  <a:pt x="308949" y="308474"/>
                </a:lnTo>
                <a:lnTo>
                  <a:pt x="308949" y="586110"/>
                </a:lnTo>
                <a:cubicBezTo>
                  <a:pt x="308949" y="592242"/>
                  <a:pt x="304855" y="596419"/>
                  <a:pt x="298624" y="596419"/>
                </a:cubicBezTo>
                <a:lnTo>
                  <a:pt x="294530" y="596419"/>
                </a:lnTo>
                <a:lnTo>
                  <a:pt x="288388" y="596419"/>
                </a:lnTo>
                <a:lnTo>
                  <a:pt x="288032" y="596153"/>
                </a:lnTo>
                <a:cubicBezTo>
                  <a:pt x="205343" y="593309"/>
                  <a:pt x="131110" y="556694"/>
                  <a:pt x="78684" y="499727"/>
                </a:cubicBezTo>
                <a:cubicBezTo>
                  <a:pt x="77349" y="499105"/>
                  <a:pt x="76192" y="498127"/>
                  <a:pt x="75213" y="496616"/>
                </a:cubicBezTo>
                <a:cubicBezTo>
                  <a:pt x="74678" y="495994"/>
                  <a:pt x="74322" y="495372"/>
                  <a:pt x="74055" y="494661"/>
                </a:cubicBezTo>
                <a:cubicBezTo>
                  <a:pt x="27949" y="442138"/>
                  <a:pt x="0" y="373351"/>
                  <a:pt x="0" y="298165"/>
                </a:cubicBezTo>
                <a:cubicBezTo>
                  <a:pt x="0" y="137218"/>
                  <a:pt x="128173" y="5777"/>
                  <a:pt x="288032" y="178"/>
                </a:cubicBezTo>
                <a:close/>
              </a:path>
            </a:pathLst>
          </a:custGeom>
          <a:solidFill>
            <a:schemeClr val="bg1"/>
          </a:solidFill>
          <a:ln>
            <a:noFill/>
          </a:ln>
        </p:spPr>
      </p:sp>
      <p:sp>
        <p:nvSpPr>
          <p:cNvPr id="6" name="文本框 2"/>
          <p:cNvSpPr txBox="1"/>
          <p:nvPr/>
        </p:nvSpPr>
        <p:spPr>
          <a:xfrm>
            <a:off x="7081520" y="546735"/>
            <a:ext cx="3574415" cy="521970"/>
          </a:xfrm>
          <a:prstGeom prst="rect">
            <a:avLst/>
          </a:prstGeom>
          <a:noFill/>
        </p:spPr>
        <p:txBody>
          <a:bodyPr wrap="square" rtlCol="0">
            <a:spAutoFit/>
          </a:bodyPr>
          <a:p>
            <a:r>
              <a:rPr lang="en-US" altLang="zh-CN" sz="2800" b="1" dirty="0">
                <a:solidFill>
                  <a:srgbClr val="544F6C"/>
                </a:solidFill>
              </a:rPr>
              <a:t>LÊ HOÀNG KHÁNH</a:t>
            </a:r>
            <a:endParaRPr lang="en-US" altLang="zh-CN" sz="2800" b="1" dirty="0">
              <a:solidFill>
                <a:srgbClr val="544F6C"/>
              </a:solidFill>
            </a:endParaRPr>
          </a:p>
        </p:txBody>
      </p:sp>
      <p:sp>
        <p:nvSpPr>
          <p:cNvPr id="25" name="íśḻiḑe"/>
          <p:cNvSpPr/>
          <p:nvPr/>
        </p:nvSpPr>
        <p:spPr>
          <a:xfrm>
            <a:off x="7081520" y="1838960"/>
            <a:ext cx="4300855" cy="4005580"/>
          </a:xfrm>
          <a:prstGeom prst="snip2SameRect">
            <a:avLst>
              <a:gd name="adj1" fmla="val 0"/>
              <a:gd name="adj2" fmla="val 0"/>
            </a:avLst>
          </a:prstGeom>
          <a:ln>
            <a:noFill/>
          </a:ln>
        </p:spPr>
        <p:txBody>
          <a:bodyPr wrap="square" lIns="90000" tIns="46800" rIns="90000" bIns="46800" anchor="t">
            <a:normAutofit/>
          </a:bodyPr>
          <a:p>
            <a:pPr marL="228600" indent="-228600">
              <a:lnSpc>
                <a:spcPct val="150000"/>
              </a:lnSpc>
              <a:buFont typeface="Arial" panose="020B0604020202020204" pitchFamily="34" charset="0"/>
              <a:buChar char="•"/>
              <a:tabLst>
                <a:tab pos="227965" algn="l"/>
              </a:tabLst>
              <a:defRPr/>
            </a:pPr>
            <a:r>
              <a:rPr lang="en-US" altLang="zh-CN" sz="1600" dirty="0">
                <a:solidFill>
                  <a:schemeClr val="tx1"/>
                </a:solidFill>
              </a:rPr>
              <a:t>Email: hoangkhanhgk7@gmail.com.</a:t>
            </a:r>
            <a:endParaRPr lang="en-US" altLang="zh-CN" sz="1600" dirty="0">
              <a:solidFill>
                <a:schemeClr val="tx1"/>
              </a:solidFill>
            </a:endParaRPr>
          </a:p>
          <a:p>
            <a:pPr marL="228600" indent="-228600">
              <a:lnSpc>
                <a:spcPct val="150000"/>
              </a:lnSpc>
              <a:buFont typeface="Arial" panose="020B0604020202020204" pitchFamily="34" charset="0"/>
              <a:buChar char="•"/>
              <a:tabLst>
                <a:tab pos="227965" algn="l"/>
              </a:tabLst>
              <a:defRPr/>
            </a:pPr>
            <a:r>
              <a:rPr lang="en-US" altLang="zh-CN" sz="1600" dirty="0">
                <a:solidFill>
                  <a:schemeClr val="tx1"/>
                </a:solidFill>
              </a:rPr>
              <a:t>Điện thoại: 0327225277.</a:t>
            </a:r>
            <a:endParaRPr lang="en-US" altLang="zh-CN" sz="1600" dirty="0">
              <a:solidFill>
                <a:schemeClr val="tx1"/>
              </a:solidFill>
            </a:endParaRPr>
          </a:p>
          <a:p>
            <a:pPr marL="228600" indent="-228600">
              <a:lnSpc>
                <a:spcPct val="150000"/>
              </a:lnSpc>
              <a:buFont typeface="Arial" panose="020B0604020202020204" pitchFamily="34" charset="0"/>
              <a:buChar char="•"/>
              <a:tabLst>
                <a:tab pos="227965" algn="l"/>
              </a:tabLst>
              <a:defRPr/>
            </a:pPr>
            <a:r>
              <a:rPr lang="en-US" altLang="zh-CN" sz="1600" dirty="0">
                <a:solidFill>
                  <a:schemeClr val="tx1"/>
                </a:solidFill>
              </a:rPr>
              <a:t>Quê quán: Bình Thuận.</a:t>
            </a:r>
            <a:endParaRPr lang="en-US" altLang="zh-CN" sz="1600" dirty="0">
              <a:solidFill>
                <a:schemeClr val="tx1"/>
              </a:solidFill>
            </a:endParaRPr>
          </a:p>
          <a:p>
            <a:pPr marL="228600" indent="-228600">
              <a:lnSpc>
                <a:spcPct val="150000"/>
              </a:lnSpc>
              <a:buFont typeface="Arial" panose="020B0604020202020204" pitchFamily="34" charset="0"/>
              <a:buChar char="•"/>
              <a:tabLst>
                <a:tab pos="227965" algn="l"/>
              </a:tabLst>
              <a:defRPr/>
            </a:pPr>
            <a:r>
              <a:rPr lang="en-US" altLang="zh-CN" sz="1600" dirty="0">
                <a:solidFill>
                  <a:schemeClr val="tx1"/>
                </a:solidFill>
              </a:rPr>
              <a:t>Nghề nghiệp: Freelancer.</a:t>
            </a:r>
            <a:endParaRPr lang="en-US" altLang="zh-CN" sz="1600" dirty="0">
              <a:solidFill>
                <a:schemeClr val="tx1"/>
              </a:solidFill>
            </a:endParaRPr>
          </a:p>
          <a:p>
            <a:pPr marL="228600" indent="-228600">
              <a:lnSpc>
                <a:spcPct val="150000"/>
              </a:lnSpc>
              <a:buFont typeface="Arial" panose="020B0604020202020204" pitchFamily="34" charset="0"/>
              <a:buChar char="•"/>
              <a:tabLst>
                <a:tab pos="227965" algn="l"/>
              </a:tabLst>
              <a:defRPr/>
            </a:pPr>
            <a:r>
              <a:rPr lang="en-US" altLang="zh-CN" sz="1600" dirty="0">
                <a:solidFill>
                  <a:schemeClr val="tx1"/>
                </a:solidFill>
              </a:rPr>
              <a:t>Lĩnh vực chuyện môn: Điện-Điện tử..</a:t>
            </a:r>
            <a:endParaRPr lang="en-US" altLang="zh-CN" sz="1600" dirty="0">
              <a:solidFill>
                <a:schemeClr val="tx1"/>
              </a:solidFill>
            </a:endParaRPr>
          </a:p>
          <a:p>
            <a:pPr marL="228600" indent="-228600">
              <a:lnSpc>
                <a:spcPct val="150000"/>
              </a:lnSpc>
              <a:buFont typeface="Arial" panose="020B0604020202020204" pitchFamily="34" charset="0"/>
              <a:buChar char="•"/>
              <a:tabLst>
                <a:tab pos="227965" algn="l"/>
              </a:tabLst>
              <a:defRPr/>
            </a:pPr>
            <a:endParaRPr lang="en-US" altLang="zh-CN" sz="1600" dirty="0">
              <a:solidFill>
                <a:schemeClr val="tx1"/>
              </a:solidFill>
            </a:endParaRPr>
          </a:p>
        </p:txBody>
      </p:sp>
      <p:sp>
        <p:nvSpPr>
          <p:cNvPr id="8" name="文本框 2"/>
          <p:cNvSpPr txBox="1"/>
          <p:nvPr/>
        </p:nvSpPr>
        <p:spPr>
          <a:xfrm>
            <a:off x="1322070" y="546735"/>
            <a:ext cx="4321175" cy="398780"/>
          </a:xfrm>
          <a:prstGeom prst="rect">
            <a:avLst/>
          </a:prstGeom>
          <a:noFill/>
        </p:spPr>
        <p:txBody>
          <a:bodyPr wrap="square" rtlCol="0">
            <a:spAutoFit/>
          </a:bodyPr>
          <a:p>
            <a:pPr algn="ctr"/>
            <a:r>
              <a:rPr lang="en-US" altLang="zh-CN" sz="2000" b="1" dirty="0">
                <a:solidFill>
                  <a:srgbClr val="544F6C"/>
                </a:solidFill>
              </a:rPr>
              <a:t>TRACK: DATA SCIENCE</a:t>
            </a:r>
            <a:endParaRPr lang="en-US" altLang="zh-CN" sz="2000" b="1" dirty="0">
              <a:solidFill>
                <a:srgbClr val="544F6C"/>
              </a:solidFill>
            </a:endParaRPr>
          </a:p>
        </p:txBody>
      </p:sp>
      <p:pic>
        <p:nvPicPr>
          <p:cNvPr id="13" name="Picture 12"/>
          <p:cNvPicPr>
            <a:picLocks noChangeAspect="1"/>
          </p:cNvPicPr>
          <p:nvPr/>
        </p:nvPicPr>
        <p:blipFill>
          <a:blip r:embed="rId1"/>
          <a:srcRect b="30304"/>
          <a:stretch>
            <a:fillRect/>
          </a:stretch>
        </p:blipFill>
        <p:spPr>
          <a:xfrm>
            <a:off x="705485" y="958850"/>
            <a:ext cx="5311775" cy="53244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圆角 21"/>
          <p:cNvSpPr/>
          <p:nvPr/>
        </p:nvSpPr>
        <p:spPr>
          <a:xfrm>
            <a:off x="6354715" y="656451"/>
            <a:ext cx="560351" cy="302242"/>
          </a:xfrm>
          <a:prstGeom prst="roundRect">
            <a:avLst>
              <a:gd name="adj" fmla="val 50000"/>
            </a:avLst>
          </a:prstGeom>
          <a:gradFill flip="none" rotWithShape="1">
            <a:gsLst>
              <a:gs pos="0">
                <a:srgbClr val="5FC9FF"/>
              </a:gs>
              <a:gs pos="100000">
                <a:srgbClr val="63B9F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8419270" y="3984750"/>
            <a:ext cx="1118392" cy="337185"/>
          </a:xfrm>
          <a:prstGeom prst="rect">
            <a:avLst/>
          </a:prstGeom>
          <a:noFill/>
        </p:spPr>
        <p:txBody>
          <a:bodyPr wrap="square" rtlCol="0" anchor="ctr">
            <a:spAutoFit/>
          </a:bodyPr>
          <a:lstStyle/>
          <a:p>
            <a:r>
              <a:rPr lang="en-US" altLang="zh-CN" sz="1600" dirty="0">
                <a:solidFill>
                  <a:schemeClr val="bg1"/>
                </a:solidFill>
              </a:rPr>
              <a:t>PART 02</a:t>
            </a:r>
            <a:endParaRPr lang="en-US" altLang="zh-CN" sz="1600" dirty="0">
              <a:solidFill>
                <a:schemeClr val="bg1"/>
              </a:solidFill>
            </a:endParaRPr>
          </a:p>
        </p:txBody>
      </p:sp>
      <p:sp>
        <p:nvSpPr>
          <p:cNvPr id="3" name="文本框 2"/>
          <p:cNvSpPr txBox="1"/>
          <p:nvPr/>
        </p:nvSpPr>
        <p:spPr>
          <a:xfrm>
            <a:off x="6914515" y="1316990"/>
            <a:ext cx="4159250" cy="521970"/>
          </a:xfrm>
          <a:prstGeom prst="rect">
            <a:avLst/>
          </a:prstGeom>
          <a:noFill/>
        </p:spPr>
        <p:txBody>
          <a:bodyPr wrap="square" rtlCol="0">
            <a:spAutoFit/>
          </a:bodyPr>
          <a:p>
            <a:r>
              <a:rPr lang="en-US" altLang="zh-CN" sz="2800" b="1" dirty="0">
                <a:solidFill>
                  <a:srgbClr val="544F6C"/>
                </a:solidFill>
              </a:rPr>
              <a:t>THÔNG TIN CÁ NHÂN</a:t>
            </a:r>
            <a:endParaRPr lang="en-US" altLang="zh-CN" sz="2800" b="1" dirty="0">
              <a:solidFill>
                <a:srgbClr val="544F6C"/>
              </a:solidFill>
            </a:endParaRPr>
          </a:p>
        </p:txBody>
      </p:sp>
      <p:sp>
        <p:nvSpPr>
          <p:cNvPr id="64" name="矩形: 圆角 63"/>
          <p:cNvSpPr/>
          <p:nvPr/>
        </p:nvSpPr>
        <p:spPr>
          <a:xfrm>
            <a:off x="6430458" y="1317066"/>
            <a:ext cx="365760" cy="365760"/>
          </a:xfrm>
          <a:prstGeom prst="roundRect">
            <a:avLst/>
          </a:prstGeom>
          <a:solidFill>
            <a:srgbClr val="FF6D34"/>
          </a:solidFill>
          <a:ln>
            <a:noFill/>
          </a:ln>
          <a:effectLst>
            <a:outerShdw blurRad="127000" algn="ctr" rotWithShape="0">
              <a:srgbClr val="FF6D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worldwide_230796"/>
          <p:cNvSpPr>
            <a:spLocks noChangeAspect="1"/>
          </p:cNvSpPr>
          <p:nvPr/>
        </p:nvSpPr>
        <p:spPr bwMode="auto">
          <a:xfrm>
            <a:off x="6499411" y="1386389"/>
            <a:ext cx="227853" cy="227113"/>
          </a:xfrm>
          <a:custGeom>
            <a:avLst/>
            <a:gdLst>
              <a:gd name="connsiteX0" fmla="*/ 176860 w 608627"/>
              <a:gd name="connsiteY0" fmla="*/ 452891 h 606651"/>
              <a:gd name="connsiteX1" fmla="*/ 99512 w 608627"/>
              <a:gd name="connsiteY1" fmla="*/ 491817 h 606651"/>
              <a:gd name="connsiteX2" fmla="*/ 261597 w 608627"/>
              <a:gd name="connsiteY2" fmla="*/ 573401 h 606651"/>
              <a:gd name="connsiteX3" fmla="*/ 176860 w 608627"/>
              <a:gd name="connsiteY3" fmla="*/ 452891 h 606651"/>
              <a:gd name="connsiteX4" fmla="*/ 288388 w 608627"/>
              <a:gd name="connsiteY4" fmla="*/ 432006 h 606651"/>
              <a:gd name="connsiteX5" fmla="*/ 196531 w 608627"/>
              <a:gd name="connsiteY5" fmla="*/ 446492 h 606651"/>
              <a:gd name="connsiteX6" fmla="*/ 288388 w 608627"/>
              <a:gd name="connsiteY6" fmla="*/ 569758 h 606651"/>
              <a:gd name="connsiteX7" fmla="*/ 474771 w 608627"/>
              <a:gd name="connsiteY7" fmla="*/ 340337 h 606651"/>
              <a:gd name="connsiteX8" fmla="*/ 608627 w 608627"/>
              <a:gd name="connsiteY8" fmla="*/ 474028 h 606651"/>
              <a:gd name="connsiteX9" fmla="*/ 473703 w 608627"/>
              <a:gd name="connsiteY9" fmla="*/ 606651 h 606651"/>
              <a:gd name="connsiteX10" fmla="*/ 350170 w 608627"/>
              <a:gd name="connsiteY10" fmla="*/ 528695 h 606651"/>
              <a:gd name="connsiteX11" fmla="*/ 350170 w 608627"/>
              <a:gd name="connsiteY11" fmla="*/ 565584 h 606651"/>
              <a:gd name="connsiteX12" fmla="*/ 329611 w 608627"/>
              <a:gd name="connsiteY12" fmla="*/ 565584 h 606651"/>
              <a:gd name="connsiteX13" fmla="*/ 329611 w 608627"/>
              <a:gd name="connsiteY13" fmla="*/ 483272 h 606651"/>
              <a:gd name="connsiteX14" fmla="*/ 348123 w 608627"/>
              <a:gd name="connsiteY14" fmla="*/ 483272 h 606651"/>
              <a:gd name="connsiteX15" fmla="*/ 351416 w 608627"/>
              <a:gd name="connsiteY15" fmla="*/ 483272 h 606651"/>
              <a:gd name="connsiteX16" fmla="*/ 411937 w 608627"/>
              <a:gd name="connsiteY16" fmla="*/ 483272 h 606651"/>
              <a:gd name="connsiteX17" fmla="*/ 411937 w 608627"/>
              <a:gd name="connsiteY17" fmla="*/ 503806 h 606651"/>
              <a:gd name="connsiteX18" fmla="*/ 363342 w 608627"/>
              <a:gd name="connsiteY18" fmla="*/ 503806 h 606651"/>
              <a:gd name="connsiteX19" fmla="*/ 473703 w 608627"/>
              <a:gd name="connsiteY19" fmla="*/ 586118 h 606651"/>
              <a:gd name="connsiteX20" fmla="*/ 587000 w 608627"/>
              <a:gd name="connsiteY20" fmla="*/ 472961 h 606651"/>
              <a:gd name="connsiteX21" fmla="*/ 473703 w 608627"/>
              <a:gd name="connsiteY21" fmla="*/ 359893 h 606651"/>
              <a:gd name="connsiteX22" fmla="*/ 389330 w 608627"/>
              <a:gd name="connsiteY22" fmla="*/ 397938 h 606651"/>
              <a:gd name="connsiteX23" fmla="*/ 374912 w 608627"/>
              <a:gd name="connsiteY23" fmla="*/ 398916 h 606651"/>
              <a:gd name="connsiteX24" fmla="*/ 373844 w 608627"/>
              <a:gd name="connsiteY24" fmla="*/ 384516 h 606651"/>
              <a:gd name="connsiteX25" fmla="*/ 474771 w 608627"/>
              <a:gd name="connsiteY25" fmla="*/ 340337 h 606651"/>
              <a:gd name="connsiteX26" fmla="*/ 164933 w 608627"/>
              <a:gd name="connsiteY26" fmla="*/ 308474 h 606651"/>
              <a:gd name="connsiteX27" fmla="*/ 188699 w 608627"/>
              <a:gd name="connsiteY27" fmla="*/ 427652 h 606651"/>
              <a:gd name="connsiteX28" fmla="*/ 288388 w 608627"/>
              <a:gd name="connsiteY28" fmla="*/ 411477 h 606651"/>
              <a:gd name="connsiteX29" fmla="*/ 288388 w 608627"/>
              <a:gd name="connsiteY29" fmla="*/ 308474 h 606651"/>
              <a:gd name="connsiteX30" fmla="*/ 20828 w 608627"/>
              <a:gd name="connsiteY30" fmla="*/ 308474 h 606651"/>
              <a:gd name="connsiteX31" fmla="*/ 85627 w 608627"/>
              <a:gd name="connsiteY31" fmla="*/ 476531 h 606651"/>
              <a:gd name="connsiteX32" fmla="*/ 169206 w 608627"/>
              <a:gd name="connsiteY32" fmla="*/ 434139 h 606651"/>
              <a:gd name="connsiteX33" fmla="*/ 144283 w 608627"/>
              <a:gd name="connsiteY33" fmla="*/ 308474 h 606651"/>
              <a:gd name="connsiteX34" fmla="*/ 405168 w 608627"/>
              <a:gd name="connsiteY34" fmla="*/ 159881 h 606651"/>
              <a:gd name="connsiteX35" fmla="*/ 308949 w 608627"/>
              <a:gd name="connsiteY35" fmla="*/ 174633 h 606651"/>
              <a:gd name="connsiteX36" fmla="*/ 308949 w 608627"/>
              <a:gd name="connsiteY36" fmla="*/ 287945 h 606651"/>
              <a:gd name="connsiteX37" fmla="*/ 432404 w 608627"/>
              <a:gd name="connsiteY37" fmla="*/ 287945 h 606651"/>
              <a:gd name="connsiteX38" fmla="*/ 405168 w 608627"/>
              <a:gd name="connsiteY38" fmla="*/ 159881 h 606651"/>
              <a:gd name="connsiteX39" fmla="*/ 192170 w 608627"/>
              <a:gd name="connsiteY39" fmla="*/ 159881 h 606651"/>
              <a:gd name="connsiteX40" fmla="*/ 164933 w 608627"/>
              <a:gd name="connsiteY40" fmla="*/ 287945 h 606651"/>
              <a:gd name="connsiteX41" fmla="*/ 288388 w 608627"/>
              <a:gd name="connsiteY41" fmla="*/ 287945 h 606651"/>
              <a:gd name="connsiteX42" fmla="*/ 288388 w 608627"/>
              <a:gd name="connsiteY42" fmla="*/ 174633 h 606651"/>
              <a:gd name="connsiteX43" fmla="*/ 192170 w 608627"/>
              <a:gd name="connsiteY43" fmla="*/ 159881 h 606651"/>
              <a:gd name="connsiteX44" fmla="*/ 90789 w 608627"/>
              <a:gd name="connsiteY44" fmla="*/ 113845 h 606651"/>
              <a:gd name="connsiteX45" fmla="*/ 20828 w 608627"/>
              <a:gd name="connsiteY45" fmla="*/ 287945 h 606651"/>
              <a:gd name="connsiteX46" fmla="*/ 144283 w 608627"/>
              <a:gd name="connsiteY46" fmla="*/ 287945 h 606651"/>
              <a:gd name="connsiteX47" fmla="*/ 172588 w 608627"/>
              <a:gd name="connsiteY47" fmla="*/ 153660 h 606651"/>
              <a:gd name="connsiteX48" fmla="*/ 90789 w 608627"/>
              <a:gd name="connsiteY48" fmla="*/ 113845 h 606651"/>
              <a:gd name="connsiteX49" fmla="*/ 506192 w 608627"/>
              <a:gd name="connsiteY49" fmla="*/ 113490 h 606651"/>
              <a:gd name="connsiteX50" fmla="*/ 424749 w 608627"/>
              <a:gd name="connsiteY50" fmla="*/ 153660 h 606651"/>
              <a:gd name="connsiteX51" fmla="*/ 452965 w 608627"/>
              <a:gd name="connsiteY51" fmla="*/ 287945 h 606651"/>
              <a:gd name="connsiteX52" fmla="*/ 576509 w 608627"/>
              <a:gd name="connsiteY52" fmla="*/ 287945 h 606651"/>
              <a:gd name="connsiteX53" fmla="*/ 506192 w 608627"/>
              <a:gd name="connsiteY53" fmla="*/ 113490 h 606651"/>
              <a:gd name="connsiteX54" fmla="*/ 308949 w 608627"/>
              <a:gd name="connsiteY54" fmla="*/ 26662 h 606651"/>
              <a:gd name="connsiteX55" fmla="*/ 308949 w 608627"/>
              <a:gd name="connsiteY55" fmla="*/ 154104 h 606651"/>
              <a:gd name="connsiteX56" fmla="*/ 396534 w 608627"/>
              <a:gd name="connsiteY56" fmla="*/ 140684 h 606651"/>
              <a:gd name="connsiteX57" fmla="*/ 308949 w 608627"/>
              <a:gd name="connsiteY57" fmla="*/ 26662 h 606651"/>
              <a:gd name="connsiteX58" fmla="*/ 288388 w 608627"/>
              <a:gd name="connsiteY58" fmla="*/ 26662 h 606651"/>
              <a:gd name="connsiteX59" fmla="*/ 200804 w 608627"/>
              <a:gd name="connsiteY59" fmla="*/ 140684 h 606651"/>
              <a:gd name="connsiteX60" fmla="*/ 288388 w 608627"/>
              <a:gd name="connsiteY60" fmla="*/ 154104 h 606651"/>
              <a:gd name="connsiteX61" fmla="*/ 335741 w 608627"/>
              <a:gd name="connsiteY61" fmla="*/ 23018 h 606651"/>
              <a:gd name="connsiteX62" fmla="*/ 416294 w 608627"/>
              <a:gd name="connsiteY62" fmla="*/ 134463 h 606651"/>
              <a:gd name="connsiteX63" fmla="*/ 491417 w 608627"/>
              <a:gd name="connsiteY63" fmla="*/ 98204 h 606651"/>
              <a:gd name="connsiteX64" fmla="*/ 335741 w 608627"/>
              <a:gd name="connsiteY64" fmla="*/ 23018 h 606651"/>
              <a:gd name="connsiteX65" fmla="*/ 261597 w 608627"/>
              <a:gd name="connsiteY65" fmla="*/ 23018 h 606651"/>
              <a:gd name="connsiteX66" fmla="*/ 105921 w 608627"/>
              <a:gd name="connsiteY66" fmla="*/ 98204 h 606651"/>
              <a:gd name="connsiteX67" fmla="*/ 181044 w 608627"/>
              <a:gd name="connsiteY67" fmla="*/ 134463 h 606651"/>
              <a:gd name="connsiteX68" fmla="*/ 261597 w 608627"/>
              <a:gd name="connsiteY68" fmla="*/ 23018 h 606651"/>
              <a:gd name="connsiteX69" fmla="*/ 288388 w 608627"/>
              <a:gd name="connsiteY69" fmla="*/ 0 h 606651"/>
              <a:gd name="connsiteX70" fmla="*/ 294530 w 608627"/>
              <a:gd name="connsiteY70" fmla="*/ 0 h 606651"/>
              <a:gd name="connsiteX71" fmla="*/ 298624 w 608627"/>
              <a:gd name="connsiteY71" fmla="*/ 0 h 606651"/>
              <a:gd name="connsiteX72" fmla="*/ 302808 w 608627"/>
              <a:gd name="connsiteY72" fmla="*/ 0 h 606651"/>
              <a:gd name="connsiteX73" fmla="*/ 308949 w 608627"/>
              <a:gd name="connsiteY73" fmla="*/ 0 h 606651"/>
              <a:gd name="connsiteX74" fmla="*/ 309305 w 608627"/>
              <a:gd name="connsiteY74" fmla="*/ 178 h 606651"/>
              <a:gd name="connsiteX75" fmla="*/ 597337 w 608627"/>
              <a:gd name="connsiteY75" fmla="*/ 298165 h 606651"/>
              <a:gd name="connsiteX76" fmla="*/ 587012 w 608627"/>
              <a:gd name="connsiteY76" fmla="*/ 308474 h 606651"/>
              <a:gd name="connsiteX77" fmla="*/ 308949 w 608627"/>
              <a:gd name="connsiteY77" fmla="*/ 308474 h 606651"/>
              <a:gd name="connsiteX78" fmla="*/ 308949 w 608627"/>
              <a:gd name="connsiteY78" fmla="*/ 586110 h 606651"/>
              <a:gd name="connsiteX79" fmla="*/ 298624 w 608627"/>
              <a:gd name="connsiteY79" fmla="*/ 596419 h 606651"/>
              <a:gd name="connsiteX80" fmla="*/ 294530 w 608627"/>
              <a:gd name="connsiteY80" fmla="*/ 596419 h 606651"/>
              <a:gd name="connsiteX81" fmla="*/ 288388 w 608627"/>
              <a:gd name="connsiteY81" fmla="*/ 596419 h 606651"/>
              <a:gd name="connsiteX82" fmla="*/ 288032 w 608627"/>
              <a:gd name="connsiteY82" fmla="*/ 596153 h 606651"/>
              <a:gd name="connsiteX83" fmla="*/ 78684 w 608627"/>
              <a:gd name="connsiteY83" fmla="*/ 499727 h 606651"/>
              <a:gd name="connsiteX84" fmla="*/ 75213 w 608627"/>
              <a:gd name="connsiteY84" fmla="*/ 496616 h 606651"/>
              <a:gd name="connsiteX85" fmla="*/ 74055 w 608627"/>
              <a:gd name="connsiteY85" fmla="*/ 494661 h 606651"/>
              <a:gd name="connsiteX86" fmla="*/ 0 w 608627"/>
              <a:gd name="connsiteY86" fmla="*/ 298165 h 606651"/>
              <a:gd name="connsiteX87" fmla="*/ 288032 w 608627"/>
              <a:gd name="connsiteY87" fmla="*/ 178 h 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08627" h="606651">
                <a:moveTo>
                  <a:pt x="176860" y="452891"/>
                </a:moveTo>
                <a:cubicBezTo>
                  <a:pt x="149891" y="462578"/>
                  <a:pt x="123989" y="475554"/>
                  <a:pt x="99512" y="491817"/>
                </a:cubicBezTo>
                <a:cubicBezTo>
                  <a:pt x="141880" y="535275"/>
                  <a:pt x="198401" y="564959"/>
                  <a:pt x="261597" y="573401"/>
                </a:cubicBezTo>
                <a:cubicBezTo>
                  <a:pt x="225370" y="538653"/>
                  <a:pt x="196798" y="497683"/>
                  <a:pt x="176860" y="452891"/>
                </a:cubicBezTo>
                <a:close/>
                <a:moveTo>
                  <a:pt x="288388" y="432006"/>
                </a:moveTo>
                <a:cubicBezTo>
                  <a:pt x="256968" y="432895"/>
                  <a:pt x="226171" y="437694"/>
                  <a:pt x="196531" y="446492"/>
                </a:cubicBezTo>
                <a:cubicBezTo>
                  <a:pt x="217537" y="493061"/>
                  <a:pt x="248601" y="535098"/>
                  <a:pt x="288388" y="569758"/>
                </a:cubicBezTo>
                <a:close/>
                <a:moveTo>
                  <a:pt x="474771" y="340337"/>
                </a:moveTo>
                <a:cubicBezTo>
                  <a:pt x="548908" y="340337"/>
                  <a:pt x="608627" y="399982"/>
                  <a:pt x="608627" y="474028"/>
                </a:cubicBezTo>
                <a:cubicBezTo>
                  <a:pt x="608627" y="548073"/>
                  <a:pt x="547929" y="606651"/>
                  <a:pt x="473703" y="606651"/>
                </a:cubicBezTo>
                <a:cubicBezTo>
                  <a:pt x="420036" y="606651"/>
                  <a:pt x="371708" y="574562"/>
                  <a:pt x="350170" y="528695"/>
                </a:cubicBezTo>
                <a:lnTo>
                  <a:pt x="350170" y="565584"/>
                </a:lnTo>
                <a:lnTo>
                  <a:pt x="329611" y="565584"/>
                </a:lnTo>
                <a:lnTo>
                  <a:pt x="329611" y="483272"/>
                </a:lnTo>
                <a:lnTo>
                  <a:pt x="348123" y="483272"/>
                </a:lnTo>
                <a:cubicBezTo>
                  <a:pt x="349191" y="483094"/>
                  <a:pt x="350259" y="483094"/>
                  <a:pt x="351416" y="483272"/>
                </a:cubicBezTo>
                <a:lnTo>
                  <a:pt x="411937" y="483272"/>
                </a:lnTo>
                <a:lnTo>
                  <a:pt x="411937" y="503806"/>
                </a:lnTo>
                <a:lnTo>
                  <a:pt x="363342" y="503806"/>
                </a:lnTo>
                <a:cubicBezTo>
                  <a:pt x="377404" y="551184"/>
                  <a:pt x="422528" y="586118"/>
                  <a:pt x="473703" y="586118"/>
                </a:cubicBezTo>
                <a:cubicBezTo>
                  <a:pt x="536537" y="586118"/>
                  <a:pt x="587000" y="535717"/>
                  <a:pt x="587000" y="472961"/>
                </a:cubicBezTo>
                <a:cubicBezTo>
                  <a:pt x="587000" y="410205"/>
                  <a:pt x="536537" y="359893"/>
                  <a:pt x="473703" y="359893"/>
                </a:cubicBezTo>
                <a:cubicBezTo>
                  <a:pt x="440773" y="359893"/>
                  <a:pt x="409890" y="373226"/>
                  <a:pt x="389330" y="397938"/>
                </a:cubicBezTo>
                <a:cubicBezTo>
                  <a:pt x="385147" y="402027"/>
                  <a:pt x="379006" y="403005"/>
                  <a:pt x="374912" y="398916"/>
                </a:cubicBezTo>
                <a:cubicBezTo>
                  <a:pt x="370729" y="394827"/>
                  <a:pt x="369750" y="388604"/>
                  <a:pt x="373844" y="384516"/>
                </a:cubicBezTo>
                <a:cubicBezTo>
                  <a:pt x="398586" y="355715"/>
                  <a:pt x="435611" y="340337"/>
                  <a:pt x="474771" y="340337"/>
                </a:cubicBezTo>
                <a:close/>
                <a:moveTo>
                  <a:pt x="164933" y="308474"/>
                </a:moveTo>
                <a:cubicBezTo>
                  <a:pt x="166090" y="349889"/>
                  <a:pt x="174190" y="390059"/>
                  <a:pt x="188699" y="427652"/>
                </a:cubicBezTo>
                <a:cubicBezTo>
                  <a:pt x="220920" y="417876"/>
                  <a:pt x="254298" y="412366"/>
                  <a:pt x="288388" y="411477"/>
                </a:cubicBezTo>
                <a:lnTo>
                  <a:pt x="288388" y="308474"/>
                </a:lnTo>
                <a:close/>
                <a:moveTo>
                  <a:pt x="20828" y="308474"/>
                </a:moveTo>
                <a:cubicBezTo>
                  <a:pt x="23142" y="372373"/>
                  <a:pt x="47086" y="430762"/>
                  <a:pt x="85627" y="476531"/>
                </a:cubicBezTo>
                <a:cubicBezTo>
                  <a:pt x="112062" y="458934"/>
                  <a:pt x="140100" y="444715"/>
                  <a:pt x="169206" y="434139"/>
                </a:cubicBezTo>
                <a:cubicBezTo>
                  <a:pt x="153985" y="394414"/>
                  <a:pt x="145529" y="352022"/>
                  <a:pt x="144283" y="308474"/>
                </a:cubicBezTo>
                <a:close/>
                <a:moveTo>
                  <a:pt x="405168" y="159881"/>
                </a:moveTo>
                <a:cubicBezTo>
                  <a:pt x="374104" y="168768"/>
                  <a:pt x="341882" y="173745"/>
                  <a:pt x="308949" y="174633"/>
                </a:cubicBezTo>
                <a:lnTo>
                  <a:pt x="308949" y="287945"/>
                </a:lnTo>
                <a:lnTo>
                  <a:pt x="432404" y="287945"/>
                </a:lnTo>
                <a:cubicBezTo>
                  <a:pt x="431158" y="243243"/>
                  <a:pt x="421812" y="199962"/>
                  <a:pt x="405168" y="159881"/>
                </a:cubicBezTo>
                <a:close/>
                <a:moveTo>
                  <a:pt x="192170" y="159881"/>
                </a:moveTo>
                <a:cubicBezTo>
                  <a:pt x="175525" y="200051"/>
                  <a:pt x="166179" y="243243"/>
                  <a:pt x="164933" y="287945"/>
                </a:cubicBezTo>
                <a:lnTo>
                  <a:pt x="288388" y="287945"/>
                </a:lnTo>
                <a:lnTo>
                  <a:pt x="288388" y="174633"/>
                </a:lnTo>
                <a:cubicBezTo>
                  <a:pt x="255455" y="173745"/>
                  <a:pt x="223234" y="168857"/>
                  <a:pt x="192170" y="159881"/>
                </a:cubicBezTo>
                <a:close/>
                <a:moveTo>
                  <a:pt x="90789" y="113845"/>
                </a:moveTo>
                <a:cubicBezTo>
                  <a:pt x="49311" y="160503"/>
                  <a:pt x="23232" y="221202"/>
                  <a:pt x="20828" y="287945"/>
                </a:cubicBezTo>
                <a:lnTo>
                  <a:pt x="144283" y="287945"/>
                </a:lnTo>
                <a:cubicBezTo>
                  <a:pt x="145529" y="241198"/>
                  <a:pt x="155320" y="195874"/>
                  <a:pt x="172588" y="153660"/>
                </a:cubicBezTo>
                <a:cubicBezTo>
                  <a:pt x="144016" y="143795"/>
                  <a:pt x="116602" y="130464"/>
                  <a:pt x="90789" y="113845"/>
                </a:cubicBezTo>
                <a:close/>
                <a:moveTo>
                  <a:pt x="506192" y="113490"/>
                </a:moveTo>
                <a:cubicBezTo>
                  <a:pt x="480647" y="130198"/>
                  <a:pt x="453321" y="143706"/>
                  <a:pt x="424749" y="153660"/>
                </a:cubicBezTo>
                <a:cubicBezTo>
                  <a:pt x="442017" y="195785"/>
                  <a:pt x="451719" y="241198"/>
                  <a:pt x="452965" y="287945"/>
                </a:cubicBezTo>
                <a:lnTo>
                  <a:pt x="576509" y="287945"/>
                </a:lnTo>
                <a:cubicBezTo>
                  <a:pt x="574106" y="221025"/>
                  <a:pt x="547937" y="160147"/>
                  <a:pt x="506192" y="113490"/>
                </a:cubicBezTo>
                <a:close/>
                <a:moveTo>
                  <a:pt x="308949" y="26662"/>
                </a:moveTo>
                <a:lnTo>
                  <a:pt x="308949" y="154104"/>
                </a:lnTo>
                <a:cubicBezTo>
                  <a:pt x="338678" y="153215"/>
                  <a:pt x="368051" y="148683"/>
                  <a:pt x="396534" y="140684"/>
                </a:cubicBezTo>
                <a:cubicBezTo>
                  <a:pt x="375617" y="97759"/>
                  <a:pt x="346066" y="58922"/>
                  <a:pt x="308949" y="26662"/>
                </a:cubicBezTo>
                <a:close/>
                <a:moveTo>
                  <a:pt x="288388" y="26662"/>
                </a:moveTo>
                <a:cubicBezTo>
                  <a:pt x="251272" y="58922"/>
                  <a:pt x="221721" y="97759"/>
                  <a:pt x="200804" y="140684"/>
                </a:cubicBezTo>
                <a:cubicBezTo>
                  <a:pt x="229287" y="148683"/>
                  <a:pt x="258659" y="153215"/>
                  <a:pt x="288388" y="154104"/>
                </a:cubicBezTo>
                <a:close/>
                <a:moveTo>
                  <a:pt x="335741" y="23018"/>
                </a:moveTo>
                <a:cubicBezTo>
                  <a:pt x="369475" y="55367"/>
                  <a:pt x="396623" y="93227"/>
                  <a:pt x="416294" y="134463"/>
                </a:cubicBezTo>
                <a:cubicBezTo>
                  <a:pt x="442551" y="125398"/>
                  <a:pt x="467830" y="113312"/>
                  <a:pt x="491417" y="98204"/>
                </a:cubicBezTo>
                <a:cubicBezTo>
                  <a:pt x="449850" y="58211"/>
                  <a:pt x="395822" y="31017"/>
                  <a:pt x="335741" y="23018"/>
                </a:cubicBezTo>
                <a:close/>
                <a:moveTo>
                  <a:pt x="261597" y="23018"/>
                </a:moveTo>
                <a:cubicBezTo>
                  <a:pt x="201516" y="31017"/>
                  <a:pt x="147488" y="58211"/>
                  <a:pt x="105921" y="98204"/>
                </a:cubicBezTo>
                <a:cubicBezTo>
                  <a:pt x="129508" y="113312"/>
                  <a:pt x="154786" y="125398"/>
                  <a:pt x="181044" y="134463"/>
                </a:cubicBezTo>
                <a:cubicBezTo>
                  <a:pt x="200715" y="93227"/>
                  <a:pt x="227862" y="55367"/>
                  <a:pt x="261597" y="23018"/>
                </a:cubicBezTo>
                <a:close/>
                <a:moveTo>
                  <a:pt x="288388" y="0"/>
                </a:moveTo>
                <a:lnTo>
                  <a:pt x="294530" y="0"/>
                </a:lnTo>
                <a:lnTo>
                  <a:pt x="298624" y="0"/>
                </a:lnTo>
                <a:lnTo>
                  <a:pt x="302808" y="0"/>
                </a:lnTo>
                <a:lnTo>
                  <a:pt x="308949" y="0"/>
                </a:lnTo>
                <a:lnTo>
                  <a:pt x="309305" y="178"/>
                </a:lnTo>
                <a:cubicBezTo>
                  <a:pt x="469165" y="5777"/>
                  <a:pt x="597337" y="137218"/>
                  <a:pt x="597337" y="298165"/>
                </a:cubicBezTo>
                <a:cubicBezTo>
                  <a:pt x="597337" y="304386"/>
                  <a:pt x="593243" y="308474"/>
                  <a:pt x="587012" y="308474"/>
                </a:cubicBezTo>
                <a:lnTo>
                  <a:pt x="308949" y="308474"/>
                </a:lnTo>
                <a:lnTo>
                  <a:pt x="308949" y="586110"/>
                </a:lnTo>
                <a:cubicBezTo>
                  <a:pt x="308949" y="592242"/>
                  <a:pt x="304855" y="596419"/>
                  <a:pt x="298624" y="596419"/>
                </a:cubicBezTo>
                <a:lnTo>
                  <a:pt x="294530" y="596419"/>
                </a:lnTo>
                <a:lnTo>
                  <a:pt x="288388" y="596419"/>
                </a:lnTo>
                <a:lnTo>
                  <a:pt x="288032" y="596153"/>
                </a:lnTo>
                <a:cubicBezTo>
                  <a:pt x="205343" y="593309"/>
                  <a:pt x="131110" y="556694"/>
                  <a:pt x="78684" y="499727"/>
                </a:cubicBezTo>
                <a:cubicBezTo>
                  <a:pt x="77349" y="499105"/>
                  <a:pt x="76192" y="498127"/>
                  <a:pt x="75213" y="496616"/>
                </a:cubicBezTo>
                <a:cubicBezTo>
                  <a:pt x="74678" y="495994"/>
                  <a:pt x="74322" y="495372"/>
                  <a:pt x="74055" y="494661"/>
                </a:cubicBezTo>
                <a:cubicBezTo>
                  <a:pt x="27949" y="442138"/>
                  <a:pt x="0" y="373351"/>
                  <a:pt x="0" y="298165"/>
                </a:cubicBezTo>
                <a:cubicBezTo>
                  <a:pt x="0" y="137218"/>
                  <a:pt x="128173" y="5777"/>
                  <a:pt x="288032" y="178"/>
                </a:cubicBezTo>
                <a:close/>
              </a:path>
            </a:pathLst>
          </a:custGeom>
          <a:solidFill>
            <a:schemeClr val="bg1"/>
          </a:solidFill>
          <a:ln>
            <a:noFill/>
          </a:ln>
        </p:spPr>
      </p:sp>
      <p:sp>
        <p:nvSpPr>
          <p:cNvPr id="6" name="文本框 2"/>
          <p:cNvSpPr txBox="1"/>
          <p:nvPr/>
        </p:nvSpPr>
        <p:spPr>
          <a:xfrm>
            <a:off x="7081520" y="546735"/>
            <a:ext cx="4380230" cy="521970"/>
          </a:xfrm>
          <a:prstGeom prst="rect">
            <a:avLst/>
          </a:prstGeom>
          <a:noFill/>
        </p:spPr>
        <p:txBody>
          <a:bodyPr wrap="square" rtlCol="0">
            <a:spAutoFit/>
          </a:bodyPr>
          <a:p>
            <a:r>
              <a:rPr lang="en-US" altLang="zh-CN" sz="2800" b="1" dirty="0">
                <a:solidFill>
                  <a:srgbClr val="544F6C"/>
                </a:solidFill>
              </a:rPr>
              <a:t>NGUYỄN VĂN BẢO SƠN</a:t>
            </a:r>
            <a:endParaRPr lang="en-US" altLang="zh-CN" sz="2800" b="1" dirty="0">
              <a:solidFill>
                <a:srgbClr val="544F6C"/>
              </a:solidFill>
            </a:endParaRPr>
          </a:p>
        </p:txBody>
      </p:sp>
      <p:sp>
        <p:nvSpPr>
          <p:cNvPr id="25" name="íśḻiḑe"/>
          <p:cNvSpPr/>
          <p:nvPr/>
        </p:nvSpPr>
        <p:spPr>
          <a:xfrm>
            <a:off x="7081520" y="1838960"/>
            <a:ext cx="4300855" cy="4005580"/>
          </a:xfrm>
          <a:prstGeom prst="snip2SameRect">
            <a:avLst>
              <a:gd name="adj1" fmla="val 0"/>
              <a:gd name="adj2" fmla="val 0"/>
            </a:avLst>
          </a:prstGeom>
          <a:ln>
            <a:noFill/>
          </a:ln>
        </p:spPr>
        <p:txBody>
          <a:bodyPr wrap="square" lIns="90000" tIns="46800" rIns="90000" bIns="46800" anchor="t">
            <a:normAutofit/>
          </a:bodyPr>
          <a:p>
            <a:pPr marL="228600" indent="-228600">
              <a:lnSpc>
                <a:spcPct val="150000"/>
              </a:lnSpc>
              <a:buFont typeface="Arial" panose="020B0604020202020204" pitchFamily="34" charset="0"/>
              <a:buChar char="•"/>
              <a:tabLst>
                <a:tab pos="227965" algn="l"/>
              </a:tabLst>
              <a:defRPr/>
            </a:pPr>
            <a:r>
              <a:rPr lang="en-US" altLang="zh-CN" sz="1600" dirty="0">
                <a:solidFill>
                  <a:schemeClr val="tx1"/>
                </a:solidFill>
              </a:rPr>
              <a:t>Email: nguyenvanbaoson1997@gmail.com.</a:t>
            </a:r>
            <a:endParaRPr lang="en-US" altLang="zh-CN" sz="1600" dirty="0">
              <a:solidFill>
                <a:schemeClr val="tx1"/>
              </a:solidFill>
            </a:endParaRPr>
          </a:p>
          <a:p>
            <a:pPr marL="228600" indent="-228600">
              <a:lnSpc>
                <a:spcPct val="150000"/>
              </a:lnSpc>
              <a:buFont typeface="Arial" panose="020B0604020202020204" pitchFamily="34" charset="0"/>
              <a:buChar char="•"/>
              <a:tabLst>
                <a:tab pos="227965" algn="l"/>
              </a:tabLst>
              <a:defRPr/>
            </a:pPr>
            <a:r>
              <a:rPr lang="en-US" altLang="zh-CN" sz="1600" dirty="0">
                <a:solidFill>
                  <a:schemeClr val="tx1"/>
                </a:solidFill>
              </a:rPr>
              <a:t>Quê quán: Đà Lạt.</a:t>
            </a:r>
            <a:endParaRPr lang="en-US" altLang="zh-CN" sz="1600" dirty="0">
              <a:solidFill>
                <a:schemeClr val="tx1"/>
              </a:solidFill>
            </a:endParaRPr>
          </a:p>
          <a:p>
            <a:pPr marL="228600" indent="-228600">
              <a:lnSpc>
                <a:spcPct val="150000"/>
              </a:lnSpc>
              <a:buFont typeface="Arial" panose="020B0604020202020204" pitchFamily="34" charset="0"/>
              <a:buChar char="•"/>
              <a:tabLst>
                <a:tab pos="227965" algn="l"/>
              </a:tabLst>
              <a:defRPr/>
            </a:pPr>
            <a:r>
              <a:rPr lang="en-US" altLang="zh-CN" sz="1600" dirty="0">
                <a:solidFill>
                  <a:schemeClr val="tx1"/>
                </a:solidFill>
              </a:rPr>
              <a:t>Học Vấn: Đại học Bách Khoa TPHCM.</a:t>
            </a:r>
            <a:endParaRPr lang="en-US" altLang="zh-CN" sz="1600" dirty="0">
              <a:solidFill>
                <a:schemeClr val="tx1"/>
              </a:solidFill>
            </a:endParaRPr>
          </a:p>
          <a:p>
            <a:pPr marL="228600" indent="-228600">
              <a:lnSpc>
                <a:spcPct val="150000"/>
              </a:lnSpc>
              <a:buFont typeface="Arial" panose="020B0604020202020204" pitchFamily="34" charset="0"/>
              <a:buChar char="•"/>
              <a:tabLst>
                <a:tab pos="227965" algn="l"/>
              </a:tabLst>
              <a:defRPr/>
            </a:pPr>
            <a:r>
              <a:rPr lang="en-US" altLang="zh-CN" sz="1600" dirty="0">
                <a:solidFill>
                  <a:schemeClr val="tx1"/>
                </a:solidFill>
              </a:rPr>
              <a:t>Lĩnh vực chuyện môn: Lập trình nhúng.</a:t>
            </a:r>
            <a:endParaRPr lang="en-US" altLang="zh-CN" sz="1600" dirty="0">
              <a:solidFill>
                <a:schemeClr val="tx1"/>
              </a:solidFill>
            </a:endParaRPr>
          </a:p>
          <a:p>
            <a:pPr marL="228600" indent="-228600">
              <a:lnSpc>
                <a:spcPct val="150000"/>
              </a:lnSpc>
              <a:buFont typeface="Arial" panose="020B0604020202020204" pitchFamily="34" charset="0"/>
              <a:buChar char="•"/>
              <a:tabLst>
                <a:tab pos="227965" algn="l"/>
              </a:tabLst>
              <a:defRPr/>
            </a:pPr>
            <a:endParaRPr lang="en-US" altLang="zh-CN" sz="1600" dirty="0">
              <a:solidFill>
                <a:schemeClr val="tx1"/>
              </a:solidFill>
            </a:endParaRPr>
          </a:p>
        </p:txBody>
      </p:sp>
      <p:sp>
        <p:nvSpPr>
          <p:cNvPr id="8" name="文本框 2"/>
          <p:cNvSpPr txBox="1"/>
          <p:nvPr/>
        </p:nvSpPr>
        <p:spPr>
          <a:xfrm>
            <a:off x="1322070" y="546735"/>
            <a:ext cx="4321175" cy="398780"/>
          </a:xfrm>
          <a:prstGeom prst="rect">
            <a:avLst/>
          </a:prstGeom>
          <a:noFill/>
        </p:spPr>
        <p:txBody>
          <a:bodyPr wrap="square" rtlCol="0">
            <a:spAutoFit/>
          </a:bodyPr>
          <a:p>
            <a:pPr algn="ctr"/>
            <a:r>
              <a:rPr lang="en-US" altLang="zh-CN" sz="2000" b="1" dirty="0">
                <a:solidFill>
                  <a:srgbClr val="544F6C"/>
                </a:solidFill>
              </a:rPr>
              <a:t>TRACK: DATA SCIENCE</a:t>
            </a:r>
            <a:endParaRPr lang="en-US" altLang="zh-CN" sz="2000" b="1" dirty="0">
              <a:solidFill>
                <a:srgbClr val="544F6C"/>
              </a:solidFill>
            </a:endParaRPr>
          </a:p>
        </p:txBody>
      </p:sp>
      <p:pic>
        <p:nvPicPr>
          <p:cNvPr id="9" name="Picture 8"/>
          <p:cNvPicPr>
            <a:picLocks noChangeAspect="1"/>
          </p:cNvPicPr>
          <p:nvPr/>
        </p:nvPicPr>
        <p:blipFill>
          <a:blip r:embed="rId1"/>
          <a:stretch>
            <a:fillRect/>
          </a:stretch>
        </p:blipFill>
        <p:spPr>
          <a:xfrm>
            <a:off x="826770" y="945515"/>
            <a:ext cx="5311775" cy="53111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圆角 21"/>
          <p:cNvSpPr/>
          <p:nvPr/>
        </p:nvSpPr>
        <p:spPr>
          <a:xfrm>
            <a:off x="6354715" y="656451"/>
            <a:ext cx="560351" cy="302242"/>
          </a:xfrm>
          <a:prstGeom prst="roundRect">
            <a:avLst>
              <a:gd name="adj" fmla="val 50000"/>
            </a:avLst>
          </a:prstGeom>
          <a:gradFill flip="none" rotWithShape="1">
            <a:gsLst>
              <a:gs pos="0">
                <a:srgbClr val="5FC9FF"/>
              </a:gs>
              <a:gs pos="100000">
                <a:srgbClr val="63B9F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544945" y="4005580"/>
            <a:ext cx="2000250" cy="275590"/>
          </a:xfrm>
          <a:prstGeom prst="rect">
            <a:avLst/>
          </a:prstGeom>
        </p:spPr>
        <p:txBody>
          <a:bodyPr wrap="square">
            <a:spAutoFit/>
          </a:bodyPr>
          <a:lstStyle/>
          <a:p>
            <a:pPr lvl="0" algn="l">
              <a:buClrTx/>
              <a:buSzTx/>
              <a:buFontTx/>
            </a:pPr>
            <a:r>
              <a:rPr lang="en-US" altLang="zh-CN" sz="1200" dirty="0">
                <a:sym typeface="+mn-ea"/>
              </a:rPr>
              <a:t>Thông tin không liên quan</a:t>
            </a:r>
            <a:endParaRPr lang="en-US" altLang="zh-CN" sz="1200" dirty="0">
              <a:sym typeface="+mn-ea"/>
            </a:endParaRPr>
          </a:p>
        </p:txBody>
      </p:sp>
      <p:sp>
        <p:nvSpPr>
          <p:cNvPr id="40" name="矩形 39"/>
          <p:cNvSpPr/>
          <p:nvPr/>
        </p:nvSpPr>
        <p:spPr>
          <a:xfrm>
            <a:off x="9657007" y="4090598"/>
            <a:ext cx="1788795" cy="275590"/>
          </a:xfrm>
          <a:prstGeom prst="rect">
            <a:avLst/>
          </a:prstGeom>
        </p:spPr>
        <p:txBody>
          <a:bodyPr wrap="none">
            <a:spAutoFit/>
          </a:bodyPr>
          <a:lstStyle/>
          <a:p>
            <a:pPr lvl="0" algn="l">
              <a:buClrTx/>
              <a:buSzTx/>
              <a:buFontTx/>
            </a:pPr>
            <a:r>
              <a:rPr lang="en-US" altLang="zh-CN" sz="1200" dirty="0">
                <a:sym typeface="+mn-ea"/>
              </a:rPr>
              <a:t>Ảnh hường trải nghiệm.</a:t>
            </a:r>
            <a:endParaRPr lang="en-US" altLang="zh-CN" sz="1200" dirty="0">
              <a:sym typeface="+mn-ea"/>
            </a:endParaRPr>
          </a:p>
        </p:txBody>
      </p:sp>
      <p:sp>
        <p:nvSpPr>
          <p:cNvPr id="41" name="矩形 40"/>
          <p:cNvSpPr/>
          <p:nvPr/>
        </p:nvSpPr>
        <p:spPr>
          <a:xfrm>
            <a:off x="9646055" y="3020488"/>
            <a:ext cx="1949450" cy="460375"/>
          </a:xfrm>
          <a:prstGeom prst="rect">
            <a:avLst/>
          </a:prstGeom>
        </p:spPr>
        <p:txBody>
          <a:bodyPr wrap="none">
            <a:spAutoFit/>
          </a:bodyPr>
          <a:lstStyle/>
          <a:p>
            <a:pPr algn="l">
              <a:buClrTx/>
              <a:buSzTx/>
              <a:buFontTx/>
            </a:pPr>
            <a:r>
              <a:rPr lang="en-US" altLang="zh-CN" sz="1200" dirty="0">
                <a:solidFill>
                  <a:schemeClr val="tx1"/>
                </a:solidFill>
              </a:rPr>
              <a:t>Không ra được quyết đinh</a:t>
            </a:r>
            <a:endParaRPr lang="en-US" altLang="zh-CN" sz="1200" dirty="0">
              <a:solidFill>
                <a:schemeClr val="tx1"/>
              </a:solidFill>
            </a:endParaRPr>
          </a:p>
          <a:p>
            <a:pPr algn="l">
              <a:buClrTx/>
              <a:buSzTx/>
              <a:buFontTx/>
            </a:pPr>
            <a:r>
              <a:rPr lang="en-US" altLang="zh-CN" sz="1200" dirty="0">
                <a:solidFill>
                  <a:schemeClr val="tx1"/>
                </a:solidFill>
              </a:rPr>
              <a:t>mua hàng</a:t>
            </a:r>
            <a:endParaRPr lang="en-US" altLang="zh-CN" sz="1200" dirty="0">
              <a:solidFill>
                <a:schemeClr val="tx1"/>
              </a:solidFill>
            </a:endParaRPr>
          </a:p>
        </p:txBody>
      </p:sp>
      <p:grpSp>
        <p:nvGrpSpPr>
          <p:cNvPr id="59" name="组合 58"/>
          <p:cNvGrpSpPr/>
          <p:nvPr/>
        </p:nvGrpSpPr>
        <p:grpSpPr>
          <a:xfrm>
            <a:off x="8837307" y="3837276"/>
            <a:ext cx="626651" cy="698050"/>
            <a:chOff x="5831507" y="3164507"/>
            <a:chExt cx="626651" cy="698050"/>
          </a:xfrm>
        </p:grpSpPr>
        <p:sp>
          <p:nvSpPr>
            <p:cNvPr id="54" name="椭圆 53"/>
            <p:cNvSpPr/>
            <p:nvPr/>
          </p:nvSpPr>
          <p:spPr>
            <a:xfrm>
              <a:off x="6112225" y="3516623"/>
              <a:ext cx="345933" cy="345934"/>
            </a:xfrm>
            <a:prstGeom prst="ellipse">
              <a:avLst/>
            </a:prstGeom>
            <a:gradFill flip="none" rotWithShape="1">
              <a:gsLst>
                <a:gs pos="0">
                  <a:srgbClr val="FF7270"/>
                </a:gs>
                <a:gs pos="100000">
                  <a:srgbClr val="F86EFC"/>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5831507" y="3164507"/>
              <a:ext cx="528985" cy="528986"/>
            </a:xfrm>
            <a:prstGeom prst="ellipse">
              <a:avLst/>
            </a:prstGeom>
            <a:gradFill>
              <a:gsLst>
                <a:gs pos="0">
                  <a:srgbClr val="6B91F5"/>
                </a:gs>
                <a:gs pos="100000">
                  <a:srgbClr val="5FCC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analytics_248252"/>
            <p:cNvSpPr>
              <a:spLocks noChangeAspect="1"/>
            </p:cNvSpPr>
            <p:nvPr/>
          </p:nvSpPr>
          <p:spPr bwMode="auto">
            <a:xfrm>
              <a:off x="5968079" y="3299066"/>
              <a:ext cx="263328" cy="262932"/>
            </a:xfrm>
            <a:custGeom>
              <a:avLst/>
              <a:gdLst>
                <a:gd name="connsiteX0" fmla="*/ 127864 w 609614"/>
                <a:gd name="connsiteY0" fmla="*/ 579271 h 608697"/>
                <a:gd name="connsiteX1" fmla="*/ 147481 w 609614"/>
                <a:gd name="connsiteY1" fmla="*/ 579271 h 608697"/>
                <a:gd name="connsiteX2" fmla="*/ 147481 w 609614"/>
                <a:gd name="connsiteY2" fmla="*/ 608697 h 608697"/>
                <a:gd name="connsiteX3" fmla="*/ 127864 w 609614"/>
                <a:gd name="connsiteY3" fmla="*/ 608697 h 608697"/>
                <a:gd name="connsiteX4" fmla="*/ 353987 w 609614"/>
                <a:gd name="connsiteY4" fmla="*/ 471273 h 608697"/>
                <a:gd name="connsiteX5" fmla="*/ 344124 w 609614"/>
                <a:gd name="connsiteY5" fmla="*/ 481122 h 608697"/>
                <a:gd name="connsiteX6" fmla="*/ 353987 w 609614"/>
                <a:gd name="connsiteY6" fmla="*/ 490879 h 608697"/>
                <a:gd name="connsiteX7" fmla="*/ 363851 w 609614"/>
                <a:gd name="connsiteY7" fmla="*/ 481122 h 608697"/>
                <a:gd name="connsiteX8" fmla="*/ 353987 w 609614"/>
                <a:gd name="connsiteY8" fmla="*/ 471273 h 608697"/>
                <a:gd name="connsiteX9" fmla="*/ 118825 w 609614"/>
                <a:gd name="connsiteY9" fmla="*/ 333849 h 608697"/>
                <a:gd name="connsiteX10" fmla="*/ 137631 w 609614"/>
                <a:gd name="connsiteY10" fmla="*/ 357413 h 608697"/>
                <a:gd name="connsiteX11" fmla="*/ 156528 w 609614"/>
                <a:gd name="connsiteY11" fmla="*/ 333849 h 608697"/>
                <a:gd name="connsiteX12" fmla="*/ 68861 w 609614"/>
                <a:gd name="connsiteY12" fmla="*/ 333849 h 608697"/>
                <a:gd name="connsiteX13" fmla="*/ 19635 w 609614"/>
                <a:gd name="connsiteY13" fmla="*/ 382910 h 608697"/>
                <a:gd name="connsiteX14" fmla="*/ 19635 w 609614"/>
                <a:gd name="connsiteY14" fmla="*/ 520334 h 608697"/>
                <a:gd name="connsiteX15" fmla="*/ 39362 w 609614"/>
                <a:gd name="connsiteY15" fmla="*/ 540031 h 608697"/>
                <a:gd name="connsiteX16" fmla="*/ 58998 w 609614"/>
                <a:gd name="connsiteY16" fmla="*/ 520334 h 608697"/>
                <a:gd name="connsiteX17" fmla="*/ 58998 w 609614"/>
                <a:gd name="connsiteY17" fmla="*/ 373061 h 608697"/>
                <a:gd name="connsiteX18" fmla="*/ 78633 w 609614"/>
                <a:gd name="connsiteY18" fmla="*/ 373061 h 608697"/>
                <a:gd name="connsiteX19" fmla="*/ 78633 w 609614"/>
                <a:gd name="connsiteY19" fmla="*/ 520334 h 608697"/>
                <a:gd name="connsiteX20" fmla="*/ 196629 w 609614"/>
                <a:gd name="connsiteY20" fmla="*/ 520334 h 608697"/>
                <a:gd name="connsiteX21" fmla="*/ 196629 w 609614"/>
                <a:gd name="connsiteY21" fmla="*/ 373061 h 608697"/>
                <a:gd name="connsiteX22" fmla="*/ 216356 w 609614"/>
                <a:gd name="connsiteY22" fmla="*/ 373061 h 608697"/>
                <a:gd name="connsiteX23" fmla="*/ 216356 w 609614"/>
                <a:gd name="connsiteY23" fmla="*/ 520334 h 608697"/>
                <a:gd name="connsiteX24" fmla="*/ 235992 w 609614"/>
                <a:gd name="connsiteY24" fmla="*/ 540031 h 608697"/>
                <a:gd name="connsiteX25" fmla="*/ 255627 w 609614"/>
                <a:gd name="connsiteY25" fmla="*/ 520334 h 608697"/>
                <a:gd name="connsiteX26" fmla="*/ 255627 w 609614"/>
                <a:gd name="connsiteY26" fmla="*/ 382910 h 608697"/>
                <a:gd name="connsiteX27" fmla="*/ 206492 w 609614"/>
                <a:gd name="connsiteY27" fmla="*/ 333849 h 608697"/>
                <a:gd name="connsiteX28" fmla="*/ 181695 w 609614"/>
                <a:gd name="connsiteY28" fmla="*/ 333849 h 608697"/>
                <a:gd name="connsiteX29" fmla="*/ 137631 w 609614"/>
                <a:gd name="connsiteY29" fmla="*/ 388800 h 608697"/>
                <a:gd name="connsiteX30" fmla="*/ 93567 w 609614"/>
                <a:gd name="connsiteY30" fmla="*/ 333849 h 608697"/>
                <a:gd name="connsiteX31" fmla="*/ 265473 w 609614"/>
                <a:gd name="connsiteY31" fmla="*/ 265114 h 608697"/>
                <a:gd name="connsiteX32" fmla="*/ 255608 w 609614"/>
                <a:gd name="connsiteY32" fmla="*/ 274963 h 608697"/>
                <a:gd name="connsiteX33" fmla="*/ 265473 w 609614"/>
                <a:gd name="connsiteY33" fmla="*/ 284721 h 608697"/>
                <a:gd name="connsiteX34" fmla="*/ 275337 w 609614"/>
                <a:gd name="connsiteY34" fmla="*/ 274963 h 608697"/>
                <a:gd name="connsiteX35" fmla="*/ 265473 w 609614"/>
                <a:gd name="connsiteY35" fmla="*/ 265114 h 608697"/>
                <a:gd name="connsiteX36" fmla="*/ 442481 w 609614"/>
                <a:gd name="connsiteY36" fmla="*/ 235658 h 608697"/>
                <a:gd name="connsiteX37" fmla="*/ 432617 w 609614"/>
                <a:gd name="connsiteY37" fmla="*/ 245507 h 608697"/>
                <a:gd name="connsiteX38" fmla="*/ 442481 w 609614"/>
                <a:gd name="connsiteY38" fmla="*/ 255265 h 608697"/>
                <a:gd name="connsiteX39" fmla="*/ 452346 w 609614"/>
                <a:gd name="connsiteY39" fmla="*/ 245507 h 608697"/>
                <a:gd name="connsiteX40" fmla="*/ 442481 w 609614"/>
                <a:gd name="connsiteY40" fmla="*/ 235658 h 608697"/>
                <a:gd name="connsiteX41" fmla="*/ 137631 w 609614"/>
                <a:gd name="connsiteY41" fmla="*/ 196333 h 608697"/>
                <a:gd name="connsiteX42" fmla="*/ 78633 w 609614"/>
                <a:gd name="connsiteY42" fmla="*/ 255242 h 608697"/>
                <a:gd name="connsiteX43" fmla="*/ 137631 w 609614"/>
                <a:gd name="connsiteY43" fmla="*/ 314152 h 608697"/>
                <a:gd name="connsiteX44" fmla="*/ 196629 w 609614"/>
                <a:gd name="connsiteY44" fmla="*/ 255242 h 608697"/>
                <a:gd name="connsiteX45" fmla="*/ 137631 w 609614"/>
                <a:gd name="connsiteY45" fmla="*/ 196333 h 608697"/>
                <a:gd name="connsiteX46" fmla="*/ 353977 w 609614"/>
                <a:gd name="connsiteY46" fmla="*/ 166897 h 608697"/>
                <a:gd name="connsiteX47" fmla="*/ 344112 w 609614"/>
                <a:gd name="connsiteY47" fmla="*/ 176746 h 608697"/>
                <a:gd name="connsiteX48" fmla="*/ 353977 w 609614"/>
                <a:gd name="connsiteY48" fmla="*/ 186595 h 608697"/>
                <a:gd name="connsiteX49" fmla="*/ 363841 w 609614"/>
                <a:gd name="connsiteY49" fmla="*/ 176746 h 608697"/>
                <a:gd name="connsiteX50" fmla="*/ 353977 w 609614"/>
                <a:gd name="connsiteY50" fmla="*/ 166897 h 608697"/>
                <a:gd name="connsiteX51" fmla="*/ 521121 w 609614"/>
                <a:gd name="connsiteY51" fmla="*/ 117834 h 608697"/>
                <a:gd name="connsiteX52" fmla="*/ 511348 w 609614"/>
                <a:gd name="connsiteY52" fmla="*/ 127683 h 608697"/>
                <a:gd name="connsiteX53" fmla="*/ 521121 w 609614"/>
                <a:gd name="connsiteY53" fmla="*/ 137441 h 608697"/>
                <a:gd name="connsiteX54" fmla="*/ 530985 w 609614"/>
                <a:gd name="connsiteY54" fmla="*/ 127683 h 608697"/>
                <a:gd name="connsiteX55" fmla="*/ 521121 w 609614"/>
                <a:gd name="connsiteY55" fmla="*/ 117834 h 608697"/>
                <a:gd name="connsiteX56" fmla="*/ 521121 w 609614"/>
                <a:gd name="connsiteY56" fmla="*/ 98227 h 608697"/>
                <a:gd name="connsiteX57" fmla="*/ 550622 w 609614"/>
                <a:gd name="connsiteY57" fmla="*/ 127683 h 608697"/>
                <a:gd name="connsiteX58" fmla="*/ 521121 w 609614"/>
                <a:gd name="connsiteY58" fmla="*/ 157139 h 608697"/>
                <a:gd name="connsiteX59" fmla="*/ 516880 w 609614"/>
                <a:gd name="connsiteY59" fmla="*/ 156679 h 608697"/>
                <a:gd name="connsiteX60" fmla="*/ 467650 w 609614"/>
                <a:gd name="connsiteY60" fmla="*/ 230411 h 608697"/>
                <a:gd name="connsiteX61" fmla="*/ 471983 w 609614"/>
                <a:gd name="connsiteY61" fmla="*/ 245507 h 608697"/>
                <a:gd name="connsiteX62" fmla="*/ 442481 w 609614"/>
                <a:gd name="connsiteY62" fmla="*/ 274963 h 608697"/>
                <a:gd name="connsiteX63" fmla="*/ 412980 w 609614"/>
                <a:gd name="connsiteY63" fmla="*/ 245507 h 608697"/>
                <a:gd name="connsiteX64" fmla="*/ 415285 w 609614"/>
                <a:gd name="connsiteY64" fmla="*/ 234001 h 608697"/>
                <a:gd name="connsiteX65" fmla="*/ 373153 w 609614"/>
                <a:gd name="connsiteY65" fmla="*/ 198930 h 608697"/>
                <a:gd name="connsiteX66" fmla="*/ 353977 w 609614"/>
                <a:gd name="connsiteY66" fmla="*/ 206202 h 608697"/>
                <a:gd name="connsiteX67" fmla="*/ 342176 w 609614"/>
                <a:gd name="connsiteY67" fmla="*/ 203717 h 608697"/>
                <a:gd name="connsiteX68" fmla="*/ 291563 w 609614"/>
                <a:gd name="connsiteY68" fmla="*/ 261524 h 608697"/>
                <a:gd name="connsiteX69" fmla="*/ 294974 w 609614"/>
                <a:gd name="connsiteY69" fmla="*/ 274963 h 608697"/>
                <a:gd name="connsiteX70" fmla="*/ 265473 w 609614"/>
                <a:gd name="connsiteY70" fmla="*/ 304419 h 608697"/>
                <a:gd name="connsiteX71" fmla="*/ 235971 w 609614"/>
                <a:gd name="connsiteY71" fmla="*/ 274963 h 608697"/>
                <a:gd name="connsiteX72" fmla="*/ 265473 w 609614"/>
                <a:gd name="connsiteY72" fmla="*/ 245507 h 608697"/>
                <a:gd name="connsiteX73" fmla="*/ 277273 w 609614"/>
                <a:gd name="connsiteY73" fmla="*/ 247993 h 608697"/>
                <a:gd name="connsiteX74" fmla="*/ 327887 w 609614"/>
                <a:gd name="connsiteY74" fmla="*/ 190185 h 608697"/>
                <a:gd name="connsiteX75" fmla="*/ 324475 w 609614"/>
                <a:gd name="connsiteY75" fmla="*/ 176746 h 608697"/>
                <a:gd name="connsiteX76" fmla="*/ 353977 w 609614"/>
                <a:gd name="connsiteY76" fmla="*/ 147290 h 608697"/>
                <a:gd name="connsiteX77" fmla="*/ 383478 w 609614"/>
                <a:gd name="connsiteY77" fmla="*/ 176746 h 608697"/>
                <a:gd name="connsiteX78" fmla="*/ 383017 w 609614"/>
                <a:gd name="connsiteY78" fmla="*/ 181532 h 608697"/>
                <a:gd name="connsiteX79" fmla="*/ 428745 w 609614"/>
                <a:gd name="connsiteY79" fmla="*/ 219549 h 608697"/>
                <a:gd name="connsiteX80" fmla="*/ 442481 w 609614"/>
                <a:gd name="connsiteY80" fmla="*/ 216051 h 608697"/>
                <a:gd name="connsiteX81" fmla="*/ 452346 w 609614"/>
                <a:gd name="connsiteY81" fmla="*/ 217892 h 608697"/>
                <a:gd name="connsiteX82" fmla="*/ 499456 w 609614"/>
                <a:gd name="connsiteY82" fmla="*/ 147382 h 608697"/>
                <a:gd name="connsiteX83" fmla="*/ 491619 w 609614"/>
                <a:gd name="connsiteY83" fmla="*/ 127683 h 608697"/>
                <a:gd name="connsiteX84" fmla="*/ 521121 w 609614"/>
                <a:gd name="connsiteY84" fmla="*/ 98227 h 608697"/>
                <a:gd name="connsiteX85" fmla="*/ 235971 w 609614"/>
                <a:gd name="connsiteY85" fmla="*/ 78539 h 608697"/>
                <a:gd name="connsiteX86" fmla="*/ 255588 w 609614"/>
                <a:gd name="connsiteY86" fmla="*/ 78539 h 608697"/>
                <a:gd name="connsiteX87" fmla="*/ 255588 w 609614"/>
                <a:gd name="connsiteY87" fmla="*/ 98227 h 608697"/>
                <a:gd name="connsiteX88" fmla="*/ 235971 w 609614"/>
                <a:gd name="connsiteY88" fmla="*/ 98227 h 608697"/>
                <a:gd name="connsiteX89" fmla="*/ 196595 w 609614"/>
                <a:gd name="connsiteY89" fmla="*/ 78539 h 608697"/>
                <a:gd name="connsiteX90" fmla="*/ 216353 w 609614"/>
                <a:gd name="connsiteY90" fmla="*/ 78539 h 608697"/>
                <a:gd name="connsiteX91" fmla="*/ 216353 w 609614"/>
                <a:gd name="connsiteY91" fmla="*/ 98227 h 608697"/>
                <a:gd name="connsiteX92" fmla="*/ 196595 w 609614"/>
                <a:gd name="connsiteY92" fmla="*/ 98227 h 608697"/>
                <a:gd name="connsiteX93" fmla="*/ 157361 w 609614"/>
                <a:gd name="connsiteY93" fmla="*/ 78539 h 608697"/>
                <a:gd name="connsiteX94" fmla="*/ 176978 w 609614"/>
                <a:gd name="connsiteY94" fmla="*/ 78539 h 608697"/>
                <a:gd name="connsiteX95" fmla="*/ 176978 w 609614"/>
                <a:gd name="connsiteY95" fmla="*/ 98227 h 608697"/>
                <a:gd name="connsiteX96" fmla="*/ 157361 w 609614"/>
                <a:gd name="connsiteY96" fmla="*/ 98227 h 608697"/>
                <a:gd name="connsiteX97" fmla="*/ 137631 w 609614"/>
                <a:gd name="connsiteY97" fmla="*/ 58909 h 608697"/>
                <a:gd name="connsiteX98" fmla="*/ 137631 w 609614"/>
                <a:gd name="connsiteY98" fmla="*/ 176728 h 608697"/>
                <a:gd name="connsiteX99" fmla="*/ 216356 w 609614"/>
                <a:gd name="connsiteY99" fmla="*/ 255242 h 608697"/>
                <a:gd name="connsiteX100" fmla="*/ 189530 w 609614"/>
                <a:gd name="connsiteY100" fmla="*/ 314152 h 608697"/>
                <a:gd name="connsiteX101" fmla="*/ 206492 w 609614"/>
                <a:gd name="connsiteY101" fmla="*/ 314152 h 608697"/>
                <a:gd name="connsiteX102" fmla="*/ 268625 w 609614"/>
                <a:gd name="connsiteY102" fmla="*/ 353455 h 608697"/>
                <a:gd name="connsiteX103" fmla="*/ 570344 w 609614"/>
                <a:gd name="connsiteY103" fmla="*/ 353455 h 608697"/>
                <a:gd name="connsiteX104" fmla="*/ 570344 w 609614"/>
                <a:gd name="connsiteY104" fmla="*/ 58909 h 608697"/>
                <a:gd name="connsiteX105" fmla="*/ 117996 w 609614"/>
                <a:gd name="connsiteY105" fmla="*/ 19605 h 608697"/>
                <a:gd name="connsiteX106" fmla="*/ 117996 w 609614"/>
                <a:gd name="connsiteY106" fmla="*/ 39303 h 608697"/>
                <a:gd name="connsiteX107" fmla="*/ 589979 w 609614"/>
                <a:gd name="connsiteY107" fmla="*/ 39303 h 608697"/>
                <a:gd name="connsiteX108" fmla="*/ 589979 w 609614"/>
                <a:gd name="connsiteY108" fmla="*/ 19605 h 608697"/>
                <a:gd name="connsiteX109" fmla="*/ 98360 w 609614"/>
                <a:gd name="connsiteY109" fmla="*/ 0 h 608697"/>
                <a:gd name="connsiteX110" fmla="*/ 609614 w 609614"/>
                <a:gd name="connsiteY110" fmla="*/ 0 h 608697"/>
                <a:gd name="connsiteX111" fmla="*/ 609614 w 609614"/>
                <a:gd name="connsiteY111" fmla="*/ 58909 h 608697"/>
                <a:gd name="connsiteX112" fmla="*/ 589979 w 609614"/>
                <a:gd name="connsiteY112" fmla="*/ 58909 h 608697"/>
                <a:gd name="connsiteX113" fmla="*/ 589979 w 609614"/>
                <a:gd name="connsiteY113" fmla="*/ 373061 h 608697"/>
                <a:gd name="connsiteX114" fmla="*/ 363851 w 609614"/>
                <a:gd name="connsiteY114" fmla="*/ 373061 h 608697"/>
                <a:gd name="connsiteX115" fmla="*/ 363851 w 609614"/>
                <a:gd name="connsiteY115" fmla="*/ 453416 h 608697"/>
                <a:gd name="connsiteX116" fmla="*/ 383486 w 609614"/>
                <a:gd name="connsiteY116" fmla="*/ 481122 h 608697"/>
                <a:gd name="connsiteX117" fmla="*/ 353987 w 609614"/>
                <a:gd name="connsiteY117" fmla="*/ 510577 h 608697"/>
                <a:gd name="connsiteX118" fmla="*/ 324489 w 609614"/>
                <a:gd name="connsiteY118" fmla="*/ 481122 h 608697"/>
                <a:gd name="connsiteX119" fmla="*/ 344124 w 609614"/>
                <a:gd name="connsiteY119" fmla="*/ 453416 h 608697"/>
                <a:gd name="connsiteX120" fmla="*/ 344124 w 609614"/>
                <a:gd name="connsiteY120" fmla="*/ 373061 h 608697"/>
                <a:gd name="connsiteX121" fmla="*/ 274525 w 609614"/>
                <a:gd name="connsiteY121" fmla="*/ 373061 h 608697"/>
                <a:gd name="connsiteX122" fmla="*/ 275354 w 609614"/>
                <a:gd name="connsiteY122" fmla="*/ 382910 h 608697"/>
                <a:gd name="connsiteX123" fmla="*/ 275354 w 609614"/>
                <a:gd name="connsiteY123" fmla="*/ 520334 h 608697"/>
                <a:gd name="connsiteX124" fmla="*/ 235992 w 609614"/>
                <a:gd name="connsiteY124" fmla="*/ 559637 h 608697"/>
                <a:gd name="connsiteX125" fmla="*/ 216356 w 609614"/>
                <a:gd name="connsiteY125" fmla="*/ 554206 h 608697"/>
                <a:gd name="connsiteX126" fmla="*/ 216356 w 609614"/>
                <a:gd name="connsiteY126" fmla="*/ 608697 h 608697"/>
                <a:gd name="connsiteX127" fmla="*/ 196629 w 609614"/>
                <a:gd name="connsiteY127" fmla="*/ 608697 h 608697"/>
                <a:gd name="connsiteX128" fmla="*/ 196629 w 609614"/>
                <a:gd name="connsiteY128" fmla="*/ 540031 h 608697"/>
                <a:gd name="connsiteX129" fmla="*/ 78633 w 609614"/>
                <a:gd name="connsiteY129" fmla="*/ 540031 h 608697"/>
                <a:gd name="connsiteX130" fmla="*/ 78633 w 609614"/>
                <a:gd name="connsiteY130" fmla="*/ 608697 h 608697"/>
                <a:gd name="connsiteX131" fmla="*/ 58998 w 609614"/>
                <a:gd name="connsiteY131" fmla="*/ 608697 h 608697"/>
                <a:gd name="connsiteX132" fmla="*/ 58998 w 609614"/>
                <a:gd name="connsiteY132" fmla="*/ 554206 h 608697"/>
                <a:gd name="connsiteX133" fmla="*/ 39362 w 609614"/>
                <a:gd name="connsiteY133" fmla="*/ 559637 h 608697"/>
                <a:gd name="connsiteX134" fmla="*/ 0 w 609614"/>
                <a:gd name="connsiteY134" fmla="*/ 520334 h 608697"/>
                <a:gd name="connsiteX135" fmla="*/ 0 w 609614"/>
                <a:gd name="connsiteY135" fmla="*/ 382910 h 608697"/>
                <a:gd name="connsiteX136" fmla="*/ 68861 w 609614"/>
                <a:gd name="connsiteY136" fmla="*/ 314152 h 608697"/>
                <a:gd name="connsiteX137" fmla="*/ 85823 w 609614"/>
                <a:gd name="connsiteY137" fmla="*/ 314152 h 608697"/>
                <a:gd name="connsiteX138" fmla="*/ 58998 w 609614"/>
                <a:gd name="connsiteY138" fmla="*/ 255242 h 608697"/>
                <a:gd name="connsiteX139" fmla="*/ 117996 w 609614"/>
                <a:gd name="connsiteY139" fmla="*/ 179305 h 608697"/>
                <a:gd name="connsiteX140" fmla="*/ 117996 w 609614"/>
                <a:gd name="connsiteY140" fmla="*/ 58909 h 608697"/>
                <a:gd name="connsiteX141" fmla="*/ 98360 w 609614"/>
                <a:gd name="connsiteY141" fmla="*/ 58909 h 6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609614" h="608697">
                  <a:moveTo>
                    <a:pt x="127864" y="579271"/>
                  </a:moveTo>
                  <a:lnTo>
                    <a:pt x="147481" y="579271"/>
                  </a:lnTo>
                  <a:lnTo>
                    <a:pt x="147481" y="608697"/>
                  </a:lnTo>
                  <a:lnTo>
                    <a:pt x="127864" y="608697"/>
                  </a:lnTo>
                  <a:close/>
                  <a:moveTo>
                    <a:pt x="353987" y="471273"/>
                  </a:moveTo>
                  <a:cubicBezTo>
                    <a:pt x="348549" y="471273"/>
                    <a:pt x="344124" y="475691"/>
                    <a:pt x="344124" y="481122"/>
                  </a:cubicBezTo>
                  <a:cubicBezTo>
                    <a:pt x="344124" y="486461"/>
                    <a:pt x="348549" y="490879"/>
                    <a:pt x="353987" y="490879"/>
                  </a:cubicBezTo>
                  <a:cubicBezTo>
                    <a:pt x="359426" y="490879"/>
                    <a:pt x="363851" y="486461"/>
                    <a:pt x="363851" y="481122"/>
                  </a:cubicBezTo>
                  <a:cubicBezTo>
                    <a:pt x="363851" y="475691"/>
                    <a:pt x="359426" y="471273"/>
                    <a:pt x="353987" y="471273"/>
                  </a:cubicBezTo>
                  <a:close/>
                  <a:moveTo>
                    <a:pt x="118825" y="333849"/>
                  </a:moveTo>
                  <a:lnTo>
                    <a:pt x="137631" y="357413"/>
                  </a:lnTo>
                  <a:lnTo>
                    <a:pt x="156528" y="333849"/>
                  </a:lnTo>
                  <a:close/>
                  <a:moveTo>
                    <a:pt x="68861" y="333849"/>
                  </a:moveTo>
                  <a:cubicBezTo>
                    <a:pt x="41759" y="333849"/>
                    <a:pt x="19635" y="355848"/>
                    <a:pt x="19635" y="382910"/>
                  </a:cubicBezTo>
                  <a:lnTo>
                    <a:pt x="19635" y="520334"/>
                  </a:lnTo>
                  <a:cubicBezTo>
                    <a:pt x="19635" y="531195"/>
                    <a:pt x="28485" y="540031"/>
                    <a:pt x="39362" y="540031"/>
                  </a:cubicBezTo>
                  <a:cubicBezTo>
                    <a:pt x="50148" y="540031"/>
                    <a:pt x="58998" y="531195"/>
                    <a:pt x="58998" y="520334"/>
                  </a:cubicBezTo>
                  <a:lnTo>
                    <a:pt x="58998" y="373061"/>
                  </a:lnTo>
                  <a:lnTo>
                    <a:pt x="78633" y="373061"/>
                  </a:lnTo>
                  <a:lnTo>
                    <a:pt x="78633" y="520334"/>
                  </a:lnTo>
                  <a:lnTo>
                    <a:pt x="196629" y="520334"/>
                  </a:lnTo>
                  <a:lnTo>
                    <a:pt x="196629" y="373061"/>
                  </a:lnTo>
                  <a:lnTo>
                    <a:pt x="216356" y="373061"/>
                  </a:lnTo>
                  <a:lnTo>
                    <a:pt x="216356" y="520334"/>
                  </a:lnTo>
                  <a:cubicBezTo>
                    <a:pt x="216356" y="531195"/>
                    <a:pt x="225114" y="540031"/>
                    <a:pt x="235992" y="540031"/>
                  </a:cubicBezTo>
                  <a:cubicBezTo>
                    <a:pt x="246869" y="540031"/>
                    <a:pt x="255627" y="531195"/>
                    <a:pt x="255627" y="520334"/>
                  </a:cubicBezTo>
                  <a:lnTo>
                    <a:pt x="255627" y="382910"/>
                  </a:lnTo>
                  <a:cubicBezTo>
                    <a:pt x="255627" y="355848"/>
                    <a:pt x="233594" y="333849"/>
                    <a:pt x="206492" y="333849"/>
                  </a:cubicBezTo>
                  <a:lnTo>
                    <a:pt x="181695" y="333849"/>
                  </a:lnTo>
                  <a:lnTo>
                    <a:pt x="137631" y="388800"/>
                  </a:lnTo>
                  <a:lnTo>
                    <a:pt x="93567" y="333849"/>
                  </a:lnTo>
                  <a:close/>
                  <a:moveTo>
                    <a:pt x="265473" y="265114"/>
                  </a:moveTo>
                  <a:cubicBezTo>
                    <a:pt x="260033" y="265114"/>
                    <a:pt x="255608" y="269532"/>
                    <a:pt x="255608" y="274963"/>
                  </a:cubicBezTo>
                  <a:cubicBezTo>
                    <a:pt x="255608" y="280302"/>
                    <a:pt x="260033" y="284721"/>
                    <a:pt x="265473" y="284721"/>
                  </a:cubicBezTo>
                  <a:cubicBezTo>
                    <a:pt x="270912" y="284721"/>
                    <a:pt x="275337" y="280302"/>
                    <a:pt x="275337" y="274963"/>
                  </a:cubicBezTo>
                  <a:cubicBezTo>
                    <a:pt x="275337" y="269532"/>
                    <a:pt x="270912" y="265114"/>
                    <a:pt x="265473" y="265114"/>
                  </a:cubicBezTo>
                  <a:close/>
                  <a:moveTo>
                    <a:pt x="442481" y="235658"/>
                  </a:moveTo>
                  <a:cubicBezTo>
                    <a:pt x="437042" y="235658"/>
                    <a:pt x="432617" y="240076"/>
                    <a:pt x="432617" y="245507"/>
                  </a:cubicBezTo>
                  <a:cubicBezTo>
                    <a:pt x="432617" y="250846"/>
                    <a:pt x="437042" y="255265"/>
                    <a:pt x="442481" y="255265"/>
                  </a:cubicBezTo>
                  <a:cubicBezTo>
                    <a:pt x="447920" y="255265"/>
                    <a:pt x="452346" y="250846"/>
                    <a:pt x="452346" y="245507"/>
                  </a:cubicBezTo>
                  <a:cubicBezTo>
                    <a:pt x="452346" y="240076"/>
                    <a:pt x="447920" y="235658"/>
                    <a:pt x="442481" y="235658"/>
                  </a:cubicBezTo>
                  <a:close/>
                  <a:moveTo>
                    <a:pt x="137631" y="196333"/>
                  </a:moveTo>
                  <a:cubicBezTo>
                    <a:pt x="105090" y="196333"/>
                    <a:pt x="78633" y="222750"/>
                    <a:pt x="78633" y="255242"/>
                  </a:cubicBezTo>
                  <a:cubicBezTo>
                    <a:pt x="78633" y="287735"/>
                    <a:pt x="105090" y="314152"/>
                    <a:pt x="137631" y="314152"/>
                  </a:cubicBezTo>
                  <a:cubicBezTo>
                    <a:pt x="170172" y="314152"/>
                    <a:pt x="196629" y="287735"/>
                    <a:pt x="196629" y="255242"/>
                  </a:cubicBezTo>
                  <a:cubicBezTo>
                    <a:pt x="196629" y="222750"/>
                    <a:pt x="170172" y="196333"/>
                    <a:pt x="137631" y="196333"/>
                  </a:cubicBezTo>
                  <a:close/>
                  <a:moveTo>
                    <a:pt x="353977" y="166897"/>
                  </a:moveTo>
                  <a:cubicBezTo>
                    <a:pt x="348538" y="166897"/>
                    <a:pt x="344112" y="171315"/>
                    <a:pt x="344112" y="176746"/>
                  </a:cubicBezTo>
                  <a:cubicBezTo>
                    <a:pt x="344112" y="182177"/>
                    <a:pt x="348538" y="186595"/>
                    <a:pt x="353977" y="186595"/>
                  </a:cubicBezTo>
                  <a:cubicBezTo>
                    <a:pt x="359416" y="186595"/>
                    <a:pt x="363841" y="182177"/>
                    <a:pt x="363841" y="176746"/>
                  </a:cubicBezTo>
                  <a:cubicBezTo>
                    <a:pt x="363841" y="171315"/>
                    <a:pt x="359416" y="166897"/>
                    <a:pt x="353977" y="166897"/>
                  </a:cubicBezTo>
                  <a:close/>
                  <a:moveTo>
                    <a:pt x="521121" y="117834"/>
                  </a:moveTo>
                  <a:cubicBezTo>
                    <a:pt x="515681" y="117834"/>
                    <a:pt x="511348" y="122252"/>
                    <a:pt x="511348" y="127683"/>
                  </a:cubicBezTo>
                  <a:cubicBezTo>
                    <a:pt x="511348" y="133022"/>
                    <a:pt x="515681" y="137441"/>
                    <a:pt x="521121" y="137441"/>
                  </a:cubicBezTo>
                  <a:cubicBezTo>
                    <a:pt x="526560" y="137441"/>
                    <a:pt x="530985" y="133022"/>
                    <a:pt x="530985" y="127683"/>
                  </a:cubicBezTo>
                  <a:cubicBezTo>
                    <a:pt x="530985" y="122252"/>
                    <a:pt x="526560" y="117834"/>
                    <a:pt x="521121" y="117834"/>
                  </a:cubicBezTo>
                  <a:close/>
                  <a:moveTo>
                    <a:pt x="521121" y="98227"/>
                  </a:moveTo>
                  <a:cubicBezTo>
                    <a:pt x="537439" y="98227"/>
                    <a:pt x="550622" y="111390"/>
                    <a:pt x="550622" y="127683"/>
                  </a:cubicBezTo>
                  <a:cubicBezTo>
                    <a:pt x="550622" y="143884"/>
                    <a:pt x="537439" y="157139"/>
                    <a:pt x="521121" y="157139"/>
                  </a:cubicBezTo>
                  <a:cubicBezTo>
                    <a:pt x="519646" y="157139"/>
                    <a:pt x="518263" y="156863"/>
                    <a:pt x="516880" y="156679"/>
                  </a:cubicBezTo>
                  <a:lnTo>
                    <a:pt x="467650" y="230411"/>
                  </a:lnTo>
                  <a:cubicBezTo>
                    <a:pt x="470323" y="234829"/>
                    <a:pt x="471983" y="239892"/>
                    <a:pt x="471983" y="245507"/>
                  </a:cubicBezTo>
                  <a:cubicBezTo>
                    <a:pt x="471983" y="261708"/>
                    <a:pt x="458707" y="274963"/>
                    <a:pt x="442481" y="274963"/>
                  </a:cubicBezTo>
                  <a:cubicBezTo>
                    <a:pt x="426255" y="274963"/>
                    <a:pt x="412980" y="261708"/>
                    <a:pt x="412980" y="245507"/>
                  </a:cubicBezTo>
                  <a:cubicBezTo>
                    <a:pt x="412980" y="241457"/>
                    <a:pt x="413809" y="237499"/>
                    <a:pt x="415285" y="234001"/>
                  </a:cubicBezTo>
                  <a:lnTo>
                    <a:pt x="373153" y="198930"/>
                  </a:lnTo>
                  <a:cubicBezTo>
                    <a:pt x="367990" y="203440"/>
                    <a:pt x="361352" y="206202"/>
                    <a:pt x="353977" y="206202"/>
                  </a:cubicBezTo>
                  <a:cubicBezTo>
                    <a:pt x="349736" y="206202"/>
                    <a:pt x="345772" y="205281"/>
                    <a:pt x="342176" y="203717"/>
                  </a:cubicBezTo>
                  <a:lnTo>
                    <a:pt x="291563" y="261524"/>
                  </a:lnTo>
                  <a:cubicBezTo>
                    <a:pt x="293683" y="265482"/>
                    <a:pt x="294974" y="270085"/>
                    <a:pt x="294974" y="274963"/>
                  </a:cubicBezTo>
                  <a:cubicBezTo>
                    <a:pt x="294974" y="291164"/>
                    <a:pt x="281698" y="304419"/>
                    <a:pt x="265473" y="304419"/>
                  </a:cubicBezTo>
                  <a:cubicBezTo>
                    <a:pt x="249247" y="304419"/>
                    <a:pt x="235971" y="291164"/>
                    <a:pt x="235971" y="274963"/>
                  </a:cubicBezTo>
                  <a:cubicBezTo>
                    <a:pt x="235971" y="258670"/>
                    <a:pt x="249247" y="245507"/>
                    <a:pt x="265473" y="245507"/>
                  </a:cubicBezTo>
                  <a:cubicBezTo>
                    <a:pt x="269713" y="245507"/>
                    <a:pt x="273678" y="246336"/>
                    <a:pt x="277273" y="247993"/>
                  </a:cubicBezTo>
                  <a:lnTo>
                    <a:pt x="327887" y="190185"/>
                  </a:lnTo>
                  <a:cubicBezTo>
                    <a:pt x="325766" y="186135"/>
                    <a:pt x="324475" y="181625"/>
                    <a:pt x="324475" y="176746"/>
                  </a:cubicBezTo>
                  <a:cubicBezTo>
                    <a:pt x="324475" y="160545"/>
                    <a:pt x="337751" y="147290"/>
                    <a:pt x="353977" y="147290"/>
                  </a:cubicBezTo>
                  <a:cubicBezTo>
                    <a:pt x="370203" y="147290"/>
                    <a:pt x="383478" y="160545"/>
                    <a:pt x="383478" y="176746"/>
                  </a:cubicBezTo>
                  <a:cubicBezTo>
                    <a:pt x="383478" y="178403"/>
                    <a:pt x="383294" y="179968"/>
                    <a:pt x="383017" y="181532"/>
                  </a:cubicBezTo>
                  <a:lnTo>
                    <a:pt x="428745" y="219549"/>
                  </a:lnTo>
                  <a:cubicBezTo>
                    <a:pt x="432801" y="217340"/>
                    <a:pt x="437503" y="216051"/>
                    <a:pt x="442481" y="216051"/>
                  </a:cubicBezTo>
                  <a:cubicBezTo>
                    <a:pt x="445984" y="216051"/>
                    <a:pt x="449303" y="216696"/>
                    <a:pt x="452346" y="217892"/>
                  </a:cubicBezTo>
                  <a:lnTo>
                    <a:pt x="499456" y="147382"/>
                  </a:lnTo>
                  <a:cubicBezTo>
                    <a:pt x="494662" y="142135"/>
                    <a:pt x="491619" y="135323"/>
                    <a:pt x="491619" y="127683"/>
                  </a:cubicBezTo>
                  <a:cubicBezTo>
                    <a:pt x="491619" y="111390"/>
                    <a:pt x="504895" y="98227"/>
                    <a:pt x="521121" y="98227"/>
                  </a:cubicBezTo>
                  <a:close/>
                  <a:moveTo>
                    <a:pt x="235971" y="78539"/>
                  </a:moveTo>
                  <a:lnTo>
                    <a:pt x="255588" y="78539"/>
                  </a:lnTo>
                  <a:lnTo>
                    <a:pt x="255588" y="98227"/>
                  </a:lnTo>
                  <a:lnTo>
                    <a:pt x="235971" y="98227"/>
                  </a:lnTo>
                  <a:close/>
                  <a:moveTo>
                    <a:pt x="196595" y="78539"/>
                  </a:moveTo>
                  <a:lnTo>
                    <a:pt x="216353" y="78539"/>
                  </a:lnTo>
                  <a:lnTo>
                    <a:pt x="216353" y="98227"/>
                  </a:lnTo>
                  <a:lnTo>
                    <a:pt x="196595" y="98227"/>
                  </a:lnTo>
                  <a:close/>
                  <a:moveTo>
                    <a:pt x="157361" y="78539"/>
                  </a:moveTo>
                  <a:lnTo>
                    <a:pt x="176978" y="78539"/>
                  </a:lnTo>
                  <a:lnTo>
                    <a:pt x="176978" y="98227"/>
                  </a:lnTo>
                  <a:lnTo>
                    <a:pt x="157361" y="98227"/>
                  </a:lnTo>
                  <a:close/>
                  <a:moveTo>
                    <a:pt x="137631" y="58909"/>
                  </a:moveTo>
                  <a:lnTo>
                    <a:pt x="137631" y="176728"/>
                  </a:lnTo>
                  <a:cubicBezTo>
                    <a:pt x="181049" y="176728"/>
                    <a:pt x="216356" y="211981"/>
                    <a:pt x="216356" y="255242"/>
                  </a:cubicBezTo>
                  <a:cubicBezTo>
                    <a:pt x="216356" y="278714"/>
                    <a:pt x="205939" y="299792"/>
                    <a:pt x="189530" y="314152"/>
                  </a:cubicBezTo>
                  <a:lnTo>
                    <a:pt x="206492" y="314152"/>
                  </a:lnTo>
                  <a:cubicBezTo>
                    <a:pt x="233871" y="314152"/>
                    <a:pt x="257471" y="330260"/>
                    <a:pt x="268625" y="353455"/>
                  </a:cubicBezTo>
                  <a:lnTo>
                    <a:pt x="570344" y="353455"/>
                  </a:lnTo>
                  <a:lnTo>
                    <a:pt x="570344" y="58909"/>
                  </a:lnTo>
                  <a:close/>
                  <a:moveTo>
                    <a:pt x="117996" y="19605"/>
                  </a:moveTo>
                  <a:lnTo>
                    <a:pt x="117996" y="39303"/>
                  </a:lnTo>
                  <a:lnTo>
                    <a:pt x="589979" y="39303"/>
                  </a:lnTo>
                  <a:lnTo>
                    <a:pt x="589979" y="19605"/>
                  </a:lnTo>
                  <a:close/>
                  <a:moveTo>
                    <a:pt x="98360" y="0"/>
                  </a:moveTo>
                  <a:lnTo>
                    <a:pt x="609614" y="0"/>
                  </a:lnTo>
                  <a:lnTo>
                    <a:pt x="609614" y="58909"/>
                  </a:lnTo>
                  <a:lnTo>
                    <a:pt x="589979" y="58909"/>
                  </a:lnTo>
                  <a:lnTo>
                    <a:pt x="589979" y="373061"/>
                  </a:lnTo>
                  <a:lnTo>
                    <a:pt x="363851" y="373061"/>
                  </a:lnTo>
                  <a:lnTo>
                    <a:pt x="363851" y="453416"/>
                  </a:lnTo>
                  <a:cubicBezTo>
                    <a:pt x="375282" y="457466"/>
                    <a:pt x="383486" y="468328"/>
                    <a:pt x="383486" y="481122"/>
                  </a:cubicBezTo>
                  <a:cubicBezTo>
                    <a:pt x="383486" y="497322"/>
                    <a:pt x="370212" y="510577"/>
                    <a:pt x="353987" y="510577"/>
                  </a:cubicBezTo>
                  <a:cubicBezTo>
                    <a:pt x="337763" y="510577"/>
                    <a:pt x="324489" y="497322"/>
                    <a:pt x="324489" y="481122"/>
                  </a:cubicBezTo>
                  <a:cubicBezTo>
                    <a:pt x="324489" y="468328"/>
                    <a:pt x="332693" y="457466"/>
                    <a:pt x="344124" y="453416"/>
                  </a:cubicBezTo>
                  <a:lnTo>
                    <a:pt x="344124" y="373061"/>
                  </a:lnTo>
                  <a:lnTo>
                    <a:pt x="274525" y="373061"/>
                  </a:lnTo>
                  <a:cubicBezTo>
                    <a:pt x="274986" y="376282"/>
                    <a:pt x="275354" y="379596"/>
                    <a:pt x="275354" y="382910"/>
                  </a:cubicBezTo>
                  <a:lnTo>
                    <a:pt x="275354" y="520334"/>
                  </a:lnTo>
                  <a:cubicBezTo>
                    <a:pt x="275354" y="542056"/>
                    <a:pt x="257655" y="559637"/>
                    <a:pt x="235992" y="559637"/>
                  </a:cubicBezTo>
                  <a:cubicBezTo>
                    <a:pt x="228801" y="559637"/>
                    <a:pt x="222164" y="557520"/>
                    <a:pt x="216356" y="554206"/>
                  </a:cubicBezTo>
                  <a:lnTo>
                    <a:pt x="216356" y="608697"/>
                  </a:lnTo>
                  <a:lnTo>
                    <a:pt x="196629" y="608697"/>
                  </a:lnTo>
                  <a:lnTo>
                    <a:pt x="196629" y="540031"/>
                  </a:lnTo>
                  <a:lnTo>
                    <a:pt x="78633" y="540031"/>
                  </a:lnTo>
                  <a:lnTo>
                    <a:pt x="78633" y="608697"/>
                  </a:lnTo>
                  <a:lnTo>
                    <a:pt x="58998" y="608697"/>
                  </a:lnTo>
                  <a:lnTo>
                    <a:pt x="58998" y="554206"/>
                  </a:lnTo>
                  <a:cubicBezTo>
                    <a:pt x="53190" y="557520"/>
                    <a:pt x="46553" y="559637"/>
                    <a:pt x="39362" y="559637"/>
                  </a:cubicBezTo>
                  <a:cubicBezTo>
                    <a:pt x="17607" y="559637"/>
                    <a:pt x="0" y="542056"/>
                    <a:pt x="0" y="520334"/>
                  </a:cubicBezTo>
                  <a:lnTo>
                    <a:pt x="0" y="382910"/>
                  </a:lnTo>
                  <a:cubicBezTo>
                    <a:pt x="0" y="344987"/>
                    <a:pt x="30881" y="314152"/>
                    <a:pt x="68861" y="314152"/>
                  </a:cubicBezTo>
                  <a:lnTo>
                    <a:pt x="85823" y="314152"/>
                  </a:lnTo>
                  <a:cubicBezTo>
                    <a:pt x="69414" y="299792"/>
                    <a:pt x="58998" y="278714"/>
                    <a:pt x="58998" y="255242"/>
                  </a:cubicBezTo>
                  <a:cubicBezTo>
                    <a:pt x="58998" y="218792"/>
                    <a:pt x="84164" y="188049"/>
                    <a:pt x="117996" y="179305"/>
                  </a:cubicBezTo>
                  <a:lnTo>
                    <a:pt x="117996" y="58909"/>
                  </a:lnTo>
                  <a:lnTo>
                    <a:pt x="98360" y="58909"/>
                  </a:lnTo>
                  <a:close/>
                </a:path>
              </a:pathLst>
            </a:custGeom>
            <a:solidFill>
              <a:schemeClr val="bg1"/>
            </a:solidFill>
            <a:ln>
              <a:noFill/>
            </a:ln>
          </p:spPr>
        </p:sp>
      </p:grpSp>
      <p:grpSp>
        <p:nvGrpSpPr>
          <p:cNvPr id="57" name="组合 56"/>
          <p:cNvGrpSpPr/>
          <p:nvPr/>
        </p:nvGrpSpPr>
        <p:grpSpPr>
          <a:xfrm>
            <a:off x="5817247" y="3837562"/>
            <a:ext cx="678854" cy="727340"/>
            <a:chOff x="4002054" y="3145942"/>
            <a:chExt cx="678854" cy="727340"/>
          </a:xfrm>
        </p:grpSpPr>
        <p:sp>
          <p:nvSpPr>
            <p:cNvPr id="52" name="椭圆 51"/>
            <p:cNvSpPr/>
            <p:nvPr/>
          </p:nvSpPr>
          <p:spPr>
            <a:xfrm>
              <a:off x="4334975" y="3527348"/>
              <a:ext cx="345933" cy="345934"/>
            </a:xfrm>
            <a:prstGeom prst="ellipse">
              <a:avLst/>
            </a:prstGeom>
            <a:gradFill flip="none" rotWithShape="1">
              <a:gsLst>
                <a:gs pos="0">
                  <a:srgbClr val="FF7270"/>
                </a:gs>
                <a:gs pos="100000">
                  <a:srgbClr val="F86EFC"/>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4002054" y="3145942"/>
              <a:ext cx="528985" cy="528986"/>
            </a:xfrm>
            <a:prstGeom prst="ellipse">
              <a:avLst/>
            </a:prstGeom>
            <a:gradFill>
              <a:gsLst>
                <a:gs pos="0">
                  <a:srgbClr val="6B91F5"/>
                </a:gs>
                <a:gs pos="100000">
                  <a:srgbClr val="5FCC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analytics_248252"/>
            <p:cNvSpPr>
              <a:spLocks noChangeAspect="1"/>
            </p:cNvSpPr>
            <p:nvPr/>
          </p:nvSpPr>
          <p:spPr bwMode="auto">
            <a:xfrm>
              <a:off x="4164591" y="3265212"/>
              <a:ext cx="263328" cy="258193"/>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a:lstStyle/>
            <a:p>
              <a:endParaRPr lang="zh-CN" altLang="en-US"/>
            </a:p>
          </p:txBody>
        </p:sp>
      </p:grpSp>
      <p:grpSp>
        <p:nvGrpSpPr>
          <p:cNvPr id="62" name="组合 61"/>
          <p:cNvGrpSpPr/>
          <p:nvPr/>
        </p:nvGrpSpPr>
        <p:grpSpPr>
          <a:xfrm>
            <a:off x="5817247" y="2840554"/>
            <a:ext cx="1756333" cy="688298"/>
            <a:chOff x="7098733" y="841985"/>
            <a:chExt cx="1756333" cy="688298"/>
          </a:xfrm>
        </p:grpSpPr>
        <p:sp>
          <p:nvSpPr>
            <p:cNvPr id="38" name="矩形 37"/>
            <p:cNvSpPr/>
            <p:nvPr/>
          </p:nvSpPr>
          <p:spPr>
            <a:xfrm>
              <a:off x="7777471" y="1088417"/>
              <a:ext cx="1077595" cy="275590"/>
            </a:xfrm>
            <a:prstGeom prst="rect">
              <a:avLst/>
            </a:prstGeom>
          </p:spPr>
          <p:txBody>
            <a:bodyPr wrap="none">
              <a:spAutoFit/>
            </a:bodyPr>
            <a:lstStyle/>
            <a:p>
              <a:pPr algn="l">
                <a:buClrTx/>
                <a:buSzTx/>
                <a:buFontTx/>
              </a:pPr>
              <a:r>
                <a:rPr lang="en-US" altLang="zh-CN" sz="1200" dirty="0">
                  <a:solidFill>
                    <a:schemeClr val="tx1"/>
                  </a:solidFill>
                </a:rPr>
                <a:t>Tốn thời gian</a:t>
              </a:r>
              <a:endParaRPr lang="en-US" altLang="zh-CN" sz="1200" dirty="0">
                <a:solidFill>
                  <a:schemeClr val="tx1"/>
                </a:solidFill>
              </a:endParaRPr>
            </a:p>
          </p:txBody>
        </p:sp>
        <p:grpSp>
          <p:nvGrpSpPr>
            <p:cNvPr id="58" name="组合 57"/>
            <p:cNvGrpSpPr/>
            <p:nvPr/>
          </p:nvGrpSpPr>
          <p:grpSpPr>
            <a:xfrm>
              <a:off x="7098733" y="841985"/>
              <a:ext cx="644041" cy="688298"/>
              <a:chOff x="6729795" y="1502070"/>
              <a:chExt cx="644041" cy="688298"/>
            </a:xfrm>
          </p:grpSpPr>
          <p:sp>
            <p:nvSpPr>
              <p:cNvPr id="53" name="椭圆 52"/>
              <p:cNvSpPr/>
              <p:nvPr/>
            </p:nvSpPr>
            <p:spPr>
              <a:xfrm>
                <a:off x="7027903" y="1844434"/>
                <a:ext cx="345933" cy="345934"/>
              </a:xfrm>
              <a:prstGeom prst="ellipse">
                <a:avLst/>
              </a:prstGeom>
              <a:gradFill flip="none" rotWithShape="1">
                <a:gsLst>
                  <a:gs pos="0">
                    <a:srgbClr val="FF7270"/>
                  </a:gs>
                  <a:gs pos="100000">
                    <a:srgbClr val="F86EFC"/>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729795" y="1502070"/>
                <a:ext cx="528985" cy="528986"/>
              </a:xfrm>
              <a:prstGeom prst="ellipse">
                <a:avLst/>
              </a:prstGeom>
              <a:gradFill>
                <a:gsLst>
                  <a:gs pos="0">
                    <a:srgbClr val="6B91F5"/>
                  </a:gs>
                  <a:gs pos="100000">
                    <a:srgbClr val="5FCC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0" name="组合 59"/>
          <p:cNvGrpSpPr/>
          <p:nvPr/>
        </p:nvGrpSpPr>
        <p:grpSpPr>
          <a:xfrm>
            <a:off x="8869325" y="2767157"/>
            <a:ext cx="630878" cy="665595"/>
            <a:chOff x="7660961" y="3129816"/>
            <a:chExt cx="630878" cy="665595"/>
          </a:xfrm>
        </p:grpSpPr>
        <p:sp>
          <p:nvSpPr>
            <p:cNvPr id="55" name="椭圆 54"/>
            <p:cNvSpPr/>
            <p:nvPr/>
          </p:nvSpPr>
          <p:spPr>
            <a:xfrm>
              <a:off x="7945906" y="3449477"/>
              <a:ext cx="345933" cy="345934"/>
            </a:xfrm>
            <a:prstGeom prst="ellipse">
              <a:avLst/>
            </a:prstGeom>
            <a:gradFill flip="none" rotWithShape="1">
              <a:gsLst>
                <a:gs pos="0">
                  <a:srgbClr val="FF7270"/>
                </a:gs>
                <a:gs pos="100000">
                  <a:srgbClr val="F86EFC"/>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7660961" y="3129816"/>
              <a:ext cx="528985" cy="528986"/>
            </a:xfrm>
            <a:prstGeom prst="ellipse">
              <a:avLst/>
            </a:prstGeom>
            <a:gradFill>
              <a:gsLst>
                <a:gs pos="0">
                  <a:srgbClr val="6B91F5"/>
                </a:gs>
                <a:gs pos="100000">
                  <a:srgbClr val="5FCCFF"/>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analytics_248252"/>
            <p:cNvSpPr>
              <a:spLocks noChangeAspect="1"/>
            </p:cNvSpPr>
            <p:nvPr/>
          </p:nvSpPr>
          <p:spPr bwMode="auto">
            <a:xfrm>
              <a:off x="7802258" y="3253159"/>
              <a:ext cx="263328" cy="262931"/>
            </a:xfrm>
            <a:custGeom>
              <a:avLst/>
              <a:gdLst>
                <a:gd name="connsiteX0" fmla="*/ 497258 w 607634"/>
                <a:gd name="connsiteY0" fmla="*/ 328620 h 606719"/>
                <a:gd name="connsiteX1" fmla="*/ 544969 w 607634"/>
                <a:gd name="connsiteY1" fmla="*/ 350839 h 606719"/>
                <a:gd name="connsiteX2" fmla="*/ 543545 w 607634"/>
                <a:gd name="connsiteY2" fmla="*/ 393856 h 606719"/>
                <a:gd name="connsiteX3" fmla="*/ 541230 w 607634"/>
                <a:gd name="connsiteY3" fmla="*/ 396167 h 606719"/>
                <a:gd name="connsiteX4" fmla="*/ 540607 w 607634"/>
                <a:gd name="connsiteY4" fmla="*/ 409588 h 606719"/>
                <a:gd name="connsiteX5" fmla="*/ 545236 w 607634"/>
                <a:gd name="connsiteY5" fmla="*/ 413676 h 606719"/>
                <a:gd name="connsiteX6" fmla="*/ 550933 w 607634"/>
                <a:gd name="connsiteY6" fmla="*/ 432074 h 606719"/>
                <a:gd name="connsiteX7" fmla="*/ 548173 w 607634"/>
                <a:gd name="connsiteY7" fmla="*/ 454116 h 606719"/>
                <a:gd name="connsiteX8" fmla="*/ 535534 w 607634"/>
                <a:gd name="connsiteY8" fmla="*/ 472158 h 606719"/>
                <a:gd name="connsiteX9" fmla="*/ 515684 w 607634"/>
                <a:gd name="connsiteY9" fmla="*/ 511353 h 606719"/>
                <a:gd name="connsiteX10" fmla="*/ 517286 w 607634"/>
                <a:gd name="connsiteY10" fmla="*/ 517663 h 606719"/>
                <a:gd name="connsiteX11" fmla="*/ 555295 w 607634"/>
                <a:gd name="connsiteY11" fmla="*/ 527173 h 606719"/>
                <a:gd name="connsiteX12" fmla="*/ 607634 w 607634"/>
                <a:gd name="connsiteY12" fmla="*/ 594009 h 606719"/>
                <a:gd name="connsiteX13" fmla="*/ 594905 w 607634"/>
                <a:gd name="connsiteY13" fmla="*/ 606719 h 606719"/>
                <a:gd name="connsiteX14" fmla="*/ 341752 w 607634"/>
                <a:gd name="connsiteY14" fmla="*/ 606719 h 606719"/>
                <a:gd name="connsiteX15" fmla="*/ 329112 w 607634"/>
                <a:gd name="connsiteY15" fmla="*/ 594098 h 606719"/>
                <a:gd name="connsiteX16" fmla="*/ 381363 w 607634"/>
                <a:gd name="connsiteY16" fmla="*/ 527173 h 606719"/>
                <a:gd name="connsiteX17" fmla="*/ 419372 w 607634"/>
                <a:gd name="connsiteY17" fmla="*/ 517663 h 606719"/>
                <a:gd name="connsiteX18" fmla="*/ 421241 w 607634"/>
                <a:gd name="connsiteY18" fmla="*/ 510286 h 606719"/>
                <a:gd name="connsiteX19" fmla="*/ 402459 w 607634"/>
                <a:gd name="connsiteY19" fmla="*/ 472513 h 606719"/>
                <a:gd name="connsiteX20" fmla="*/ 388484 w 607634"/>
                <a:gd name="connsiteY20" fmla="*/ 454116 h 606719"/>
                <a:gd name="connsiteX21" fmla="*/ 385725 w 607634"/>
                <a:gd name="connsiteY21" fmla="*/ 432074 h 606719"/>
                <a:gd name="connsiteX22" fmla="*/ 391510 w 607634"/>
                <a:gd name="connsiteY22" fmla="*/ 413587 h 606719"/>
                <a:gd name="connsiteX23" fmla="*/ 396584 w 607634"/>
                <a:gd name="connsiteY23" fmla="*/ 409232 h 606719"/>
                <a:gd name="connsiteX24" fmla="*/ 395071 w 607634"/>
                <a:gd name="connsiteY24" fmla="*/ 390746 h 606719"/>
                <a:gd name="connsiteX25" fmla="*/ 453375 w 607634"/>
                <a:gd name="connsiteY25" fmla="*/ 339641 h 606719"/>
                <a:gd name="connsiteX26" fmla="*/ 497258 w 607634"/>
                <a:gd name="connsiteY26" fmla="*/ 328620 h 606719"/>
                <a:gd name="connsiteX27" fmla="*/ 316494 w 607634"/>
                <a:gd name="connsiteY27" fmla="*/ 278076 h 606719"/>
                <a:gd name="connsiteX28" fmla="*/ 300206 w 607634"/>
                <a:gd name="connsiteY28" fmla="*/ 281898 h 606719"/>
                <a:gd name="connsiteX29" fmla="*/ 325395 w 607634"/>
                <a:gd name="connsiteY29" fmla="*/ 307050 h 606719"/>
                <a:gd name="connsiteX30" fmla="*/ 325395 w 607634"/>
                <a:gd name="connsiteY30" fmla="*/ 324913 h 606719"/>
                <a:gd name="connsiteX31" fmla="*/ 316494 w 607634"/>
                <a:gd name="connsiteY31" fmla="*/ 328646 h 606719"/>
                <a:gd name="connsiteX32" fmla="*/ 307505 w 607634"/>
                <a:gd name="connsiteY32" fmla="*/ 324913 h 606719"/>
                <a:gd name="connsiteX33" fmla="*/ 282316 w 607634"/>
                <a:gd name="connsiteY33" fmla="*/ 299762 h 606719"/>
                <a:gd name="connsiteX34" fmla="*/ 278489 w 607634"/>
                <a:gd name="connsiteY34" fmla="*/ 316026 h 606719"/>
                <a:gd name="connsiteX35" fmla="*/ 316494 w 607634"/>
                <a:gd name="connsiteY35" fmla="*/ 353887 h 606719"/>
                <a:gd name="connsiteX36" fmla="*/ 354411 w 607634"/>
                <a:gd name="connsiteY36" fmla="*/ 316026 h 606719"/>
                <a:gd name="connsiteX37" fmla="*/ 316494 w 607634"/>
                <a:gd name="connsiteY37" fmla="*/ 278076 h 606719"/>
                <a:gd name="connsiteX38" fmla="*/ 175289 w 607634"/>
                <a:gd name="connsiteY38" fmla="*/ 238820 h 606719"/>
                <a:gd name="connsiteX39" fmla="*/ 184947 w 607634"/>
                <a:gd name="connsiteY39" fmla="*/ 239342 h 606719"/>
                <a:gd name="connsiteX40" fmla="*/ 190911 w 607634"/>
                <a:gd name="connsiteY40" fmla="*/ 256137 h 606719"/>
                <a:gd name="connsiteX41" fmla="*/ 177202 w 607634"/>
                <a:gd name="connsiteY41" fmla="*/ 315941 h 606719"/>
                <a:gd name="connsiteX42" fmla="*/ 348911 w 607634"/>
                <a:gd name="connsiteY42" fmla="*/ 451012 h 606719"/>
                <a:gd name="connsiteX43" fmla="*/ 364133 w 607634"/>
                <a:gd name="connsiteY43" fmla="*/ 460431 h 606719"/>
                <a:gd name="connsiteX44" fmla="*/ 354786 w 607634"/>
                <a:gd name="connsiteY44" fmla="*/ 475626 h 606719"/>
                <a:gd name="connsiteX45" fmla="*/ 316510 w 607634"/>
                <a:gd name="connsiteY45" fmla="*/ 480336 h 606719"/>
                <a:gd name="connsiteX46" fmla="*/ 151922 w 607634"/>
                <a:gd name="connsiteY46" fmla="*/ 316030 h 606719"/>
                <a:gd name="connsiteX47" fmla="*/ 168034 w 607634"/>
                <a:gd name="connsiteY47" fmla="*/ 245296 h 606719"/>
                <a:gd name="connsiteX48" fmla="*/ 175289 w 607634"/>
                <a:gd name="connsiteY48" fmla="*/ 238820 h 606719"/>
                <a:gd name="connsiteX49" fmla="*/ 102834 w 607634"/>
                <a:gd name="connsiteY49" fmla="*/ 164298 h 606719"/>
                <a:gd name="connsiteX50" fmla="*/ 112334 w 607634"/>
                <a:gd name="connsiteY50" fmla="*/ 166119 h 606719"/>
                <a:gd name="connsiteX51" fmla="*/ 115894 w 607634"/>
                <a:gd name="connsiteY51" fmla="*/ 183626 h 606719"/>
                <a:gd name="connsiteX52" fmla="*/ 75936 w 607634"/>
                <a:gd name="connsiteY52" fmla="*/ 316038 h 606719"/>
                <a:gd name="connsiteX53" fmla="*/ 295840 w 607634"/>
                <a:gd name="connsiteY53" fmla="*/ 555090 h 606719"/>
                <a:gd name="connsiteX54" fmla="*/ 307409 w 607634"/>
                <a:gd name="connsiteY54" fmla="*/ 568775 h 606719"/>
                <a:gd name="connsiteX55" fmla="*/ 294772 w 607634"/>
                <a:gd name="connsiteY55" fmla="*/ 580328 h 606719"/>
                <a:gd name="connsiteX56" fmla="*/ 293704 w 607634"/>
                <a:gd name="connsiteY56" fmla="*/ 580328 h 606719"/>
                <a:gd name="connsiteX57" fmla="*/ 50661 w 607634"/>
                <a:gd name="connsiteY57" fmla="*/ 316038 h 606719"/>
                <a:gd name="connsiteX58" fmla="*/ 94802 w 607634"/>
                <a:gd name="connsiteY58" fmla="*/ 169674 h 606719"/>
                <a:gd name="connsiteX59" fmla="*/ 102834 w 607634"/>
                <a:gd name="connsiteY59" fmla="*/ 164298 h 606719"/>
                <a:gd name="connsiteX60" fmla="*/ 316510 w 607634"/>
                <a:gd name="connsiteY60" fmla="*/ 151713 h 606719"/>
                <a:gd name="connsiteX61" fmla="*/ 479124 w 607634"/>
                <a:gd name="connsiteY61" fmla="*/ 292417 h 606719"/>
                <a:gd name="connsiteX62" fmla="*/ 468443 w 607634"/>
                <a:gd name="connsiteY62" fmla="*/ 306727 h 606719"/>
                <a:gd name="connsiteX63" fmla="*/ 466574 w 607634"/>
                <a:gd name="connsiteY63" fmla="*/ 306816 h 606719"/>
                <a:gd name="connsiteX64" fmla="*/ 454113 w 607634"/>
                <a:gd name="connsiteY64" fmla="*/ 295972 h 606719"/>
                <a:gd name="connsiteX65" fmla="*/ 316510 w 607634"/>
                <a:gd name="connsiteY65" fmla="*/ 176956 h 606719"/>
                <a:gd name="connsiteX66" fmla="*/ 256609 w 607634"/>
                <a:gd name="connsiteY66" fmla="*/ 190644 h 606719"/>
                <a:gd name="connsiteX67" fmla="*/ 239697 w 607634"/>
                <a:gd name="connsiteY67" fmla="*/ 184689 h 606719"/>
                <a:gd name="connsiteX68" fmla="*/ 245661 w 607634"/>
                <a:gd name="connsiteY68" fmla="*/ 167890 h 606719"/>
                <a:gd name="connsiteX69" fmla="*/ 316510 w 607634"/>
                <a:gd name="connsiteY69" fmla="*/ 151713 h 606719"/>
                <a:gd name="connsiteX70" fmla="*/ 316477 w 607634"/>
                <a:gd name="connsiteY70" fmla="*/ 50592 h 606719"/>
                <a:gd name="connsiteX71" fmla="*/ 582230 w 607634"/>
                <a:gd name="connsiteY71" fmla="*/ 316062 h 606719"/>
                <a:gd name="connsiteX72" fmla="*/ 582141 w 607634"/>
                <a:gd name="connsiteY72" fmla="*/ 319350 h 606719"/>
                <a:gd name="connsiteX73" fmla="*/ 569325 w 607634"/>
                <a:gd name="connsiteY73" fmla="*/ 332148 h 606719"/>
                <a:gd name="connsiteX74" fmla="*/ 568880 w 607634"/>
                <a:gd name="connsiteY74" fmla="*/ 332148 h 606719"/>
                <a:gd name="connsiteX75" fmla="*/ 556687 w 607634"/>
                <a:gd name="connsiteY75" fmla="*/ 320416 h 606719"/>
                <a:gd name="connsiteX76" fmla="*/ 556865 w 607634"/>
                <a:gd name="connsiteY76" fmla="*/ 317661 h 606719"/>
                <a:gd name="connsiteX77" fmla="*/ 316477 w 607634"/>
                <a:gd name="connsiteY77" fmla="*/ 75832 h 606719"/>
                <a:gd name="connsiteX78" fmla="*/ 183956 w 607634"/>
                <a:gd name="connsiteY78" fmla="*/ 115737 h 606719"/>
                <a:gd name="connsiteX79" fmla="*/ 166334 w 607634"/>
                <a:gd name="connsiteY79" fmla="*/ 112182 h 606719"/>
                <a:gd name="connsiteX80" fmla="*/ 169894 w 607634"/>
                <a:gd name="connsiteY80" fmla="*/ 94674 h 606719"/>
                <a:gd name="connsiteX81" fmla="*/ 316477 w 607634"/>
                <a:gd name="connsiteY81" fmla="*/ 50592 h 606719"/>
                <a:gd name="connsiteX82" fmla="*/ 58464 w 607634"/>
                <a:gd name="connsiteY82" fmla="*/ 964 h 606719"/>
                <a:gd name="connsiteX83" fmla="*/ 72260 w 607634"/>
                <a:gd name="connsiteY83" fmla="*/ 3719 h 606719"/>
                <a:gd name="connsiteX84" fmla="*/ 122905 w 607634"/>
                <a:gd name="connsiteY84" fmla="*/ 54289 h 606719"/>
                <a:gd name="connsiteX85" fmla="*/ 126554 w 607634"/>
                <a:gd name="connsiteY85" fmla="*/ 63177 h 606719"/>
                <a:gd name="connsiteX86" fmla="*/ 126554 w 607634"/>
                <a:gd name="connsiteY86" fmla="*/ 108503 h 606719"/>
                <a:gd name="connsiteX87" fmla="*/ 281604 w 607634"/>
                <a:gd name="connsiteY87" fmla="*/ 263323 h 606719"/>
                <a:gd name="connsiteX88" fmla="*/ 316494 w 607634"/>
                <a:gd name="connsiteY88" fmla="*/ 252836 h 606719"/>
                <a:gd name="connsiteX89" fmla="*/ 379778 w 607634"/>
                <a:gd name="connsiteY89" fmla="*/ 316026 h 606719"/>
                <a:gd name="connsiteX90" fmla="*/ 316494 w 607634"/>
                <a:gd name="connsiteY90" fmla="*/ 379216 h 606719"/>
                <a:gd name="connsiteX91" fmla="*/ 253122 w 607634"/>
                <a:gd name="connsiteY91" fmla="*/ 316026 h 606719"/>
                <a:gd name="connsiteX92" fmla="*/ 263713 w 607634"/>
                <a:gd name="connsiteY92" fmla="*/ 281187 h 606719"/>
                <a:gd name="connsiteX93" fmla="*/ 108664 w 607634"/>
                <a:gd name="connsiteY93" fmla="*/ 126367 h 606719"/>
                <a:gd name="connsiteX94" fmla="*/ 63270 w 607634"/>
                <a:gd name="connsiteY94" fmla="*/ 126367 h 606719"/>
                <a:gd name="connsiteX95" fmla="*/ 54280 w 607634"/>
                <a:gd name="connsiteY95" fmla="*/ 122723 h 606719"/>
                <a:gd name="connsiteX96" fmla="*/ 3724 w 607634"/>
                <a:gd name="connsiteY96" fmla="*/ 72153 h 606719"/>
                <a:gd name="connsiteX97" fmla="*/ 965 w 607634"/>
                <a:gd name="connsiteY97" fmla="*/ 58377 h 606719"/>
                <a:gd name="connsiteX98" fmla="*/ 12625 w 607634"/>
                <a:gd name="connsiteY98" fmla="*/ 50556 h 606719"/>
                <a:gd name="connsiteX99" fmla="*/ 50631 w 607634"/>
                <a:gd name="connsiteY99" fmla="*/ 50556 h 606719"/>
                <a:gd name="connsiteX100" fmla="*/ 50631 w 607634"/>
                <a:gd name="connsiteY100" fmla="*/ 12607 h 606719"/>
                <a:gd name="connsiteX101" fmla="*/ 58464 w 607634"/>
                <a:gd name="connsiteY101" fmla="*/ 964 h 60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07634" h="606719">
                  <a:moveTo>
                    <a:pt x="497258" y="328620"/>
                  </a:moveTo>
                  <a:cubicBezTo>
                    <a:pt x="524674" y="328620"/>
                    <a:pt x="538293" y="340707"/>
                    <a:pt x="544969" y="350839"/>
                  </a:cubicBezTo>
                  <a:cubicBezTo>
                    <a:pt x="558944" y="372170"/>
                    <a:pt x="550132" y="386924"/>
                    <a:pt x="543545" y="393856"/>
                  </a:cubicBezTo>
                  <a:lnTo>
                    <a:pt x="541230" y="396167"/>
                  </a:lnTo>
                  <a:lnTo>
                    <a:pt x="540607" y="409588"/>
                  </a:lnTo>
                  <a:cubicBezTo>
                    <a:pt x="542299" y="410743"/>
                    <a:pt x="543901" y="412076"/>
                    <a:pt x="545236" y="413676"/>
                  </a:cubicBezTo>
                  <a:cubicBezTo>
                    <a:pt x="549687" y="418742"/>
                    <a:pt x="551734" y="425408"/>
                    <a:pt x="550933" y="432074"/>
                  </a:cubicBezTo>
                  <a:lnTo>
                    <a:pt x="548173" y="454116"/>
                  </a:lnTo>
                  <a:cubicBezTo>
                    <a:pt x="547105" y="462026"/>
                    <a:pt x="542299" y="468692"/>
                    <a:pt x="535534" y="472158"/>
                  </a:cubicBezTo>
                  <a:cubicBezTo>
                    <a:pt x="532596" y="486556"/>
                    <a:pt x="525564" y="500510"/>
                    <a:pt x="515684" y="511353"/>
                  </a:cubicBezTo>
                  <a:lnTo>
                    <a:pt x="517286" y="517663"/>
                  </a:lnTo>
                  <a:lnTo>
                    <a:pt x="555295" y="527173"/>
                  </a:lnTo>
                  <a:cubicBezTo>
                    <a:pt x="586093" y="534817"/>
                    <a:pt x="607634" y="562369"/>
                    <a:pt x="607634" y="594009"/>
                  </a:cubicBezTo>
                  <a:cubicBezTo>
                    <a:pt x="607634" y="601031"/>
                    <a:pt x="601937" y="606719"/>
                    <a:pt x="594905" y="606719"/>
                  </a:cubicBezTo>
                  <a:lnTo>
                    <a:pt x="341752" y="606719"/>
                  </a:lnTo>
                  <a:cubicBezTo>
                    <a:pt x="334809" y="606719"/>
                    <a:pt x="329112" y="601031"/>
                    <a:pt x="329112" y="594098"/>
                  </a:cubicBezTo>
                  <a:cubicBezTo>
                    <a:pt x="329112" y="562369"/>
                    <a:pt x="350653" y="534817"/>
                    <a:pt x="381363" y="527173"/>
                  </a:cubicBezTo>
                  <a:lnTo>
                    <a:pt x="419372" y="517663"/>
                  </a:lnTo>
                  <a:lnTo>
                    <a:pt x="421241" y="510286"/>
                  </a:lnTo>
                  <a:cubicBezTo>
                    <a:pt x="411983" y="499621"/>
                    <a:pt x="405307" y="486289"/>
                    <a:pt x="402459" y="472513"/>
                  </a:cubicBezTo>
                  <a:cubicBezTo>
                    <a:pt x="394804" y="469136"/>
                    <a:pt x="389552" y="462381"/>
                    <a:pt x="388484" y="454116"/>
                  </a:cubicBezTo>
                  <a:lnTo>
                    <a:pt x="385725" y="432074"/>
                  </a:lnTo>
                  <a:cubicBezTo>
                    <a:pt x="384923" y="425408"/>
                    <a:pt x="386971" y="418653"/>
                    <a:pt x="391510" y="413587"/>
                  </a:cubicBezTo>
                  <a:cubicBezTo>
                    <a:pt x="392935" y="411899"/>
                    <a:pt x="394715" y="410388"/>
                    <a:pt x="396584" y="409232"/>
                  </a:cubicBezTo>
                  <a:cubicBezTo>
                    <a:pt x="395872" y="402655"/>
                    <a:pt x="395071" y="394834"/>
                    <a:pt x="395071" y="390746"/>
                  </a:cubicBezTo>
                  <a:cubicBezTo>
                    <a:pt x="395071" y="369504"/>
                    <a:pt x="401213" y="341507"/>
                    <a:pt x="453375" y="339641"/>
                  </a:cubicBezTo>
                  <a:cubicBezTo>
                    <a:pt x="470999" y="328620"/>
                    <a:pt x="489247" y="328620"/>
                    <a:pt x="497258" y="328620"/>
                  </a:cubicBezTo>
                  <a:close/>
                  <a:moveTo>
                    <a:pt x="316494" y="278076"/>
                  </a:moveTo>
                  <a:cubicBezTo>
                    <a:pt x="310620" y="278076"/>
                    <a:pt x="305102" y="279498"/>
                    <a:pt x="300206" y="281898"/>
                  </a:cubicBezTo>
                  <a:lnTo>
                    <a:pt x="325395" y="307050"/>
                  </a:lnTo>
                  <a:cubicBezTo>
                    <a:pt x="330379" y="312027"/>
                    <a:pt x="330379" y="320025"/>
                    <a:pt x="325395" y="324913"/>
                  </a:cubicBezTo>
                  <a:cubicBezTo>
                    <a:pt x="322903" y="327402"/>
                    <a:pt x="319699" y="328646"/>
                    <a:pt x="316494" y="328646"/>
                  </a:cubicBezTo>
                  <a:cubicBezTo>
                    <a:pt x="313201" y="328646"/>
                    <a:pt x="309997" y="327402"/>
                    <a:pt x="307505" y="324913"/>
                  </a:cubicBezTo>
                  <a:lnTo>
                    <a:pt x="282316" y="299762"/>
                  </a:lnTo>
                  <a:cubicBezTo>
                    <a:pt x="279913" y="304739"/>
                    <a:pt x="278489" y="310160"/>
                    <a:pt x="278489" y="316026"/>
                  </a:cubicBezTo>
                  <a:cubicBezTo>
                    <a:pt x="278489" y="336912"/>
                    <a:pt x="295489" y="353887"/>
                    <a:pt x="316494" y="353887"/>
                  </a:cubicBezTo>
                  <a:cubicBezTo>
                    <a:pt x="337411" y="353887"/>
                    <a:pt x="354411" y="336912"/>
                    <a:pt x="354411" y="316026"/>
                  </a:cubicBezTo>
                  <a:cubicBezTo>
                    <a:pt x="354411" y="295051"/>
                    <a:pt x="337411" y="278076"/>
                    <a:pt x="316494" y="278076"/>
                  </a:cubicBezTo>
                  <a:close/>
                  <a:moveTo>
                    <a:pt x="175289" y="238820"/>
                  </a:moveTo>
                  <a:cubicBezTo>
                    <a:pt x="178360" y="237743"/>
                    <a:pt x="181831" y="237832"/>
                    <a:pt x="184947" y="239342"/>
                  </a:cubicBezTo>
                  <a:cubicBezTo>
                    <a:pt x="191267" y="242364"/>
                    <a:pt x="193937" y="249828"/>
                    <a:pt x="190911" y="256137"/>
                  </a:cubicBezTo>
                  <a:cubicBezTo>
                    <a:pt x="181831" y="275154"/>
                    <a:pt x="177202" y="295236"/>
                    <a:pt x="177202" y="315941"/>
                  </a:cubicBezTo>
                  <a:cubicBezTo>
                    <a:pt x="177202" y="403115"/>
                    <a:pt x="257048" y="472783"/>
                    <a:pt x="348911" y="451012"/>
                  </a:cubicBezTo>
                  <a:cubicBezTo>
                    <a:pt x="355766" y="449412"/>
                    <a:pt x="362531" y="453589"/>
                    <a:pt x="364133" y="460431"/>
                  </a:cubicBezTo>
                  <a:cubicBezTo>
                    <a:pt x="365735" y="467273"/>
                    <a:pt x="361552" y="474027"/>
                    <a:pt x="354786" y="475626"/>
                  </a:cubicBezTo>
                  <a:cubicBezTo>
                    <a:pt x="341790" y="478736"/>
                    <a:pt x="328972" y="480336"/>
                    <a:pt x="316510" y="480336"/>
                  </a:cubicBezTo>
                  <a:cubicBezTo>
                    <a:pt x="225715" y="480336"/>
                    <a:pt x="151922" y="406581"/>
                    <a:pt x="151922" y="316030"/>
                  </a:cubicBezTo>
                  <a:cubicBezTo>
                    <a:pt x="151922" y="291504"/>
                    <a:pt x="157352" y="267689"/>
                    <a:pt x="168034" y="245296"/>
                  </a:cubicBezTo>
                  <a:cubicBezTo>
                    <a:pt x="169547" y="242142"/>
                    <a:pt x="172218" y="239898"/>
                    <a:pt x="175289" y="238820"/>
                  </a:cubicBezTo>
                  <a:close/>
                  <a:moveTo>
                    <a:pt x="102834" y="164298"/>
                  </a:moveTo>
                  <a:cubicBezTo>
                    <a:pt x="106016" y="163653"/>
                    <a:pt x="109442" y="164209"/>
                    <a:pt x="112334" y="166119"/>
                  </a:cubicBezTo>
                  <a:cubicBezTo>
                    <a:pt x="118119" y="169941"/>
                    <a:pt x="119721" y="177850"/>
                    <a:pt x="115894" y="183626"/>
                  </a:cubicBezTo>
                  <a:cubicBezTo>
                    <a:pt x="89730" y="222994"/>
                    <a:pt x="75936" y="268849"/>
                    <a:pt x="75936" y="316038"/>
                  </a:cubicBezTo>
                  <a:cubicBezTo>
                    <a:pt x="75936" y="439652"/>
                    <a:pt x="172583" y="544604"/>
                    <a:pt x="295840" y="555090"/>
                  </a:cubicBezTo>
                  <a:cubicBezTo>
                    <a:pt x="302782" y="555712"/>
                    <a:pt x="307943" y="561844"/>
                    <a:pt x="307409" y="568775"/>
                  </a:cubicBezTo>
                  <a:cubicBezTo>
                    <a:pt x="306875" y="575351"/>
                    <a:pt x="301358" y="580328"/>
                    <a:pt x="294772" y="580328"/>
                  </a:cubicBezTo>
                  <a:cubicBezTo>
                    <a:pt x="294416" y="580328"/>
                    <a:pt x="294060" y="580328"/>
                    <a:pt x="293704" y="580328"/>
                  </a:cubicBezTo>
                  <a:cubicBezTo>
                    <a:pt x="157454" y="568775"/>
                    <a:pt x="50661" y="452626"/>
                    <a:pt x="50661" y="316038"/>
                  </a:cubicBezTo>
                  <a:cubicBezTo>
                    <a:pt x="50661" y="263873"/>
                    <a:pt x="65879" y="213219"/>
                    <a:pt x="94802" y="169674"/>
                  </a:cubicBezTo>
                  <a:cubicBezTo>
                    <a:pt x="96716" y="166786"/>
                    <a:pt x="99653" y="164942"/>
                    <a:pt x="102834" y="164298"/>
                  </a:cubicBezTo>
                  <a:close/>
                  <a:moveTo>
                    <a:pt x="316510" y="151713"/>
                  </a:moveTo>
                  <a:cubicBezTo>
                    <a:pt x="397594" y="151713"/>
                    <a:pt x="467553" y="212154"/>
                    <a:pt x="479124" y="292417"/>
                  </a:cubicBezTo>
                  <a:cubicBezTo>
                    <a:pt x="480192" y="299350"/>
                    <a:pt x="475297" y="305749"/>
                    <a:pt x="468443" y="306727"/>
                  </a:cubicBezTo>
                  <a:cubicBezTo>
                    <a:pt x="467820" y="306816"/>
                    <a:pt x="467197" y="306816"/>
                    <a:pt x="466574" y="306816"/>
                  </a:cubicBezTo>
                  <a:cubicBezTo>
                    <a:pt x="460433" y="306816"/>
                    <a:pt x="455003" y="302283"/>
                    <a:pt x="454113" y="295972"/>
                  </a:cubicBezTo>
                  <a:cubicBezTo>
                    <a:pt x="444323" y="228153"/>
                    <a:pt x="385134" y="176956"/>
                    <a:pt x="316510" y="176956"/>
                  </a:cubicBezTo>
                  <a:cubicBezTo>
                    <a:pt x="295771" y="176956"/>
                    <a:pt x="275567" y="181578"/>
                    <a:pt x="256609" y="190644"/>
                  </a:cubicBezTo>
                  <a:cubicBezTo>
                    <a:pt x="250200" y="193666"/>
                    <a:pt x="242724" y="191000"/>
                    <a:pt x="239697" y="184689"/>
                  </a:cubicBezTo>
                  <a:cubicBezTo>
                    <a:pt x="236671" y="178378"/>
                    <a:pt x="239341" y="170823"/>
                    <a:pt x="245661" y="167890"/>
                  </a:cubicBezTo>
                  <a:cubicBezTo>
                    <a:pt x="268090" y="157135"/>
                    <a:pt x="291944" y="151713"/>
                    <a:pt x="316510" y="151713"/>
                  </a:cubicBezTo>
                  <a:close/>
                  <a:moveTo>
                    <a:pt x="316477" y="50592"/>
                  </a:moveTo>
                  <a:cubicBezTo>
                    <a:pt x="463060" y="50592"/>
                    <a:pt x="582230" y="169684"/>
                    <a:pt x="582230" y="316062"/>
                  </a:cubicBezTo>
                  <a:cubicBezTo>
                    <a:pt x="582230" y="316328"/>
                    <a:pt x="582141" y="319083"/>
                    <a:pt x="582141" y="319350"/>
                  </a:cubicBezTo>
                  <a:cubicBezTo>
                    <a:pt x="581607" y="326016"/>
                    <a:pt x="576000" y="332148"/>
                    <a:pt x="569325" y="332148"/>
                  </a:cubicBezTo>
                  <a:lnTo>
                    <a:pt x="568880" y="332148"/>
                  </a:lnTo>
                  <a:cubicBezTo>
                    <a:pt x="562027" y="331881"/>
                    <a:pt x="556598" y="327349"/>
                    <a:pt x="556687" y="320416"/>
                  </a:cubicBezTo>
                  <a:cubicBezTo>
                    <a:pt x="556687" y="320239"/>
                    <a:pt x="556865" y="317839"/>
                    <a:pt x="556865" y="317661"/>
                  </a:cubicBezTo>
                  <a:cubicBezTo>
                    <a:pt x="556954" y="183638"/>
                    <a:pt x="449087" y="75832"/>
                    <a:pt x="316477" y="75832"/>
                  </a:cubicBezTo>
                  <a:cubicBezTo>
                    <a:pt x="269129" y="75832"/>
                    <a:pt x="223294" y="89608"/>
                    <a:pt x="183956" y="115737"/>
                  </a:cubicBezTo>
                  <a:cubicBezTo>
                    <a:pt x="178082" y="119559"/>
                    <a:pt x="170250" y="118048"/>
                    <a:pt x="166334" y="112182"/>
                  </a:cubicBezTo>
                  <a:cubicBezTo>
                    <a:pt x="162507" y="106317"/>
                    <a:pt x="164109" y="98496"/>
                    <a:pt x="169894" y="94674"/>
                  </a:cubicBezTo>
                  <a:cubicBezTo>
                    <a:pt x="213504" y="65878"/>
                    <a:pt x="264145" y="50592"/>
                    <a:pt x="316477" y="50592"/>
                  </a:cubicBezTo>
                  <a:close/>
                  <a:moveTo>
                    <a:pt x="58464" y="964"/>
                  </a:moveTo>
                  <a:cubicBezTo>
                    <a:pt x="63181" y="-991"/>
                    <a:pt x="68611" y="75"/>
                    <a:pt x="72260" y="3719"/>
                  </a:cubicBezTo>
                  <a:lnTo>
                    <a:pt x="122905" y="54289"/>
                  </a:lnTo>
                  <a:cubicBezTo>
                    <a:pt x="125219" y="56600"/>
                    <a:pt x="126554" y="59799"/>
                    <a:pt x="126554" y="63177"/>
                  </a:cubicBezTo>
                  <a:lnTo>
                    <a:pt x="126554" y="108503"/>
                  </a:lnTo>
                  <a:lnTo>
                    <a:pt x="281604" y="263323"/>
                  </a:lnTo>
                  <a:cubicBezTo>
                    <a:pt x="291662" y="256657"/>
                    <a:pt x="303588" y="252836"/>
                    <a:pt x="316494" y="252836"/>
                  </a:cubicBezTo>
                  <a:cubicBezTo>
                    <a:pt x="351385" y="252836"/>
                    <a:pt x="379778" y="281187"/>
                    <a:pt x="379778" y="316026"/>
                  </a:cubicBezTo>
                  <a:cubicBezTo>
                    <a:pt x="379778" y="350865"/>
                    <a:pt x="351385" y="379216"/>
                    <a:pt x="316494" y="379216"/>
                  </a:cubicBezTo>
                  <a:cubicBezTo>
                    <a:pt x="281515" y="379216"/>
                    <a:pt x="253122" y="350865"/>
                    <a:pt x="253122" y="316026"/>
                  </a:cubicBezTo>
                  <a:cubicBezTo>
                    <a:pt x="253122" y="303139"/>
                    <a:pt x="257038" y="291230"/>
                    <a:pt x="263713" y="281187"/>
                  </a:cubicBezTo>
                  <a:lnTo>
                    <a:pt x="108664" y="126367"/>
                  </a:lnTo>
                  <a:lnTo>
                    <a:pt x="63270" y="126367"/>
                  </a:lnTo>
                  <a:cubicBezTo>
                    <a:pt x="59888" y="126367"/>
                    <a:pt x="56684" y="125034"/>
                    <a:pt x="54280" y="122723"/>
                  </a:cubicBezTo>
                  <a:lnTo>
                    <a:pt x="3724" y="72153"/>
                  </a:lnTo>
                  <a:cubicBezTo>
                    <a:pt x="75" y="68509"/>
                    <a:pt x="-993" y="63088"/>
                    <a:pt x="965" y="58377"/>
                  </a:cubicBezTo>
                  <a:cubicBezTo>
                    <a:pt x="2923" y="53667"/>
                    <a:pt x="7551" y="50556"/>
                    <a:pt x="12625" y="50556"/>
                  </a:cubicBezTo>
                  <a:lnTo>
                    <a:pt x="50631" y="50556"/>
                  </a:lnTo>
                  <a:lnTo>
                    <a:pt x="50631" y="12607"/>
                  </a:lnTo>
                  <a:cubicBezTo>
                    <a:pt x="50631" y="7541"/>
                    <a:pt x="53746" y="2919"/>
                    <a:pt x="58464" y="964"/>
                  </a:cubicBezTo>
                  <a:close/>
                </a:path>
              </a:pathLst>
            </a:custGeom>
            <a:solidFill>
              <a:schemeClr val="bg1"/>
            </a:solidFill>
            <a:ln>
              <a:noFill/>
            </a:ln>
          </p:spPr>
          <p:txBody>
            <a:bodyPr/>
            <a:lstStyle/>
            <a:p>
              <a:endParaRPr lang="zh-CN" altLang="en-US"/>
            </a:p>
          </p:txBody>
        </p:sp>
      </p:grpSp>
      <p:sp>
        <p:nvSpPr>
          <p:cNvPr id="65" name="worldwide_230796"/>
          <p:cNvSpPr>
            <a:spLocks noChangeAspect="1"/>
          </p:cNvSpPr>
          <p:nvPr/>
        </p:nvSpPr>
        <p:spPr bwMode="auto">
          <a:xfrm>
            <a:off x="658681" y="960939"/>
            <a:ext cx="227853" cy="227113"/>
          </a:xfrm>
          <a:custGeom>
            <a:avLst/>
            <a:gdLst>
              <a:gd name="connsiteX0" fmla="*/ 176860 w 608627"/>
              <a:gd name="connsiteY0" fmla="*/ 452891 h 606651"/>
              <a:gd name="connsiteX1" fmla="*/ 99512 w 608627"/>
              <a:gd name="connsiteY1" fmla="*/ 491817 h 606651"/>
              <a:gd name="connsiteX2" fmla="*/ 261597 w 608627"/>
              <a:gd name="connsiteY2" fmla="*/ 573401 h 606651"/>
              <a:gd name="connsiteX3" fmla="*/ 176860 w 608627"/>
              <a:gd name="connsiteY3" fmla="*/ 452891 h 606651"/>
              <a:gd name="connsiteX4" fmla="*/ 288388 w 608627"/>
              <a:gd name="connsiteY4" fmla="*/ 432006 h 606651"/>
              <a:gd name="connsiteX5" fmla="*/ 196531 w 608627"/>
              <a:gd name="connsiteY5" fmla="*/ 446492 h 606651"/>
              <a:gd name="connsiteX6" fmla="*/ 288388 w 608627"/>
              <a:gd name="connsiteY6" fmla="*/ 569758 h 606651"/>
              <a:gd name="connsiteX7" fmla="*/ 474771 w 608627"/>
              <a:gd name="connsiteY7" fmla="*/ 340337 h 606651"/>
              <a:gd name="connsiteX8" fmla="*/ 608627 w 608627"/>
              <a:gd name="connsiteY8" fmla="*/ 474028 h 606651"/>
              <a:gd name="connsiteX9" fmla="*/ 473703 w 608627"/>
              <a:gd name="connsiteY9" fmla="*/ 606651 h 606651"/>
              <a:gd name="connsiteX10" fmla="*/ 350170 w 608627"/>
              <a:gd name="connsiteY10" fmla="*/ 528695 h 606651"/>
              <a:gd name="connsiteX11" fmla="*/ 350170 w 608627"/>
              <a:gd name="connsiteY11" fmla="*/ 565584 h 606651"/>
              <a:gd name="connsiteX12" fmla="*/ 329611 w 608627"/>
              <a:gd name="connsiteY12" fmla="*/ 565584 h 606651"/>
              <a:gd name="connsiteX13" fmla="*/ 329611 w 608627"/>
              <a:gd name="connsiteY13" fmla="*/ 483272 h 606651"/>
              <a:gd name="connsiteX14" fmla="*/ 348123 w 608627"/>
              <a:gd name="connsiteY14" fmla="*/ 483272 h 606651"/>
              <a:gd name="connsiteX15" fmla="*/ 351416 w 608627"/>
              <a:gd name="connsiteY15" fmla="*/ 483272 h 606651"/>
              <a:gd name="connsiteX16" fmla="*/ 411937 w 608627"/>
              <a:gd name="connsiteY16" fmla="*/ 483272 h 606651"/>
              <a:gd name="connsiteX17" fmla="*/ 411937 w 608627"/>
              <a:gd name="connsiteY17" fmla="*/ 503806 h 606651"/>
              <a:gd name="connsiteX18" fmla="*/ 363342 w 608627"/>
              <a:gd name="connsiteY18" fmla="*/ 503806 h 606651"/>
              <a:gd name="connsiteX19" fmla="*/ 473703 w 608627"/>
              <a:gd name="connsiteY19" fmla="*/ 586118 h 606651"/>
              <a:gd name="connsiteX20" fmla="*/ 587000 w 608627"/>
              <a:gd name="connsiteY20" fmla="*/ 472961 h 606651"/>
              <a:gd name="connsiteX21" fmla="*/ 473703 w 608627"/>
              <a:gd name="connsiteY21" fmla="*/ 359893 h 606651"/>
              <a:gd name="connsiteX22" fmla="*/ 389330 w 608627"/>
              <a:gd name="connsiteY22" fmla="*/ 397938 h 606651"/>
              <a:gd name="connsiteX23" fmla="*/ 374912 w 608627"/>
              <a:gd name="connsiteY23" fmla="*/ 398916 h 606651"/>
              <a:gd name="connsiteX24" fmla="*/ 373844 w 608627"/>
              <a:gd name="connsiteY24" fmla="*/ 384516 h 606651"/>
              <a:gd name="connsiteX25" fmla="*/ 474771 w 608627"/>
              <a:gd name="connsiteY25" fmla="*/ 340337 h 606651"/>
              <a:gd name="connsiteX26" fmla="*/ 164933 w 608627"/>
              <a:gd name="connsiteY26" fmla="*/ 308474 h 606651"/>
              <a:gd name="connsiteX27" fmla="*/ 188699 w 608627"/>
              <a:gd name="connsiteY27" fmla="*/ 427652 h 606651"/>
              <a:gd name="connsiteX28" fmla="*/ 288388 w 608627"/>
              <a:gd name="connsiteY28" fmla="*/ 411477 h 606651"/>
              <a:gd name="connsiteX29" fmla="*/ 288388 w 608627"/>
              <a:gd name="connsiteY29" fmla="*/ 308474 h 606651"/>
              <a:gd name="connsiteX30" fmla="*/ 20828 w 608627"/>
              <a:gd name="connsiteY30" fmla="*/ 308474 h 606651"/>
              <a:gd name="connsiteX31" fmla="*/ 85627 w 608627"/>
              <a:gd name="connsiteY31" fmla="*/ 476531 h 606651"/>
              <a:gd name="connsiteX32" fmla="*/ 169206 w 608627"/>
              <a:gd name="connsiteY32" fmla="*/ 434139 h 606651"/>
              <a:gd name="connsiteX33" fmla="*/ 144283 w 608627"/>
              <a:gd name="connsiteY33" fmla="*/ 308474 h 606651"/>
              <a:gd name="connsiteX34" fmla="*/ 405168 w 608627"/>
              <a:gd name="connsiteY34" fmla="*/ 159881 h 606651"/>
              <a:gd name="connsiteX35" fmla="*/ 308949 w 608627"/>
              <a:gd name="connsiteY35" fmla="*/ 174633 h 606651"/>
              <a:gd name="connsiteX36" fmla="*/ 308949 w 608627"/>
              <a:gd name="connsiteY36" fmla="*/ 287945 h 606651"/>
              <a:gd name="connsiteX37" fmla="*/ 432404 w 608627"/>
              <a:gd name="connsiteY37" fmla="*/ 287945 h 606651"/>
              <a:gd name="connsiteX38" fmla="*/ 405168 w 608627"/>
              <a:gd name="connsiteY38" fmla="*/ 159881 h 606651"/>
              <a:gd name="connsiteX39" fmla="*/ 192170 w 608627"/>
              <a:gd name="connsiteY39" fmla="*/ 159881 h 606651"/>
              <a:gd name="connsiteX40" fmla="*/ 164933 w 608627"/>
              <a:gd name="connsiteY40" fmla="*/ 287945 h 606651"/>
              <a:gd name="connsiteX41" fmla="*/ 288388 w 608627"/>
              <a:gd name="connsiteY41" fmla="*/ 287945 h 606651"/>
              <a:gd name="connsiteX42" fmla="*/ 288388 w 608627"/>
              <a:gd name="connsiteY42" fmla="*/ 174633 h 606651"/>
              <a:gd name="connsiteX43" fmla="*/ 192170 w 608627"/>
              <a:gd name="connsiteY43" fmla="*/ 159881 h 606651"/>
              <a:gd name="connsiteX44" fmla="*/ 90789 w 608627"/>
              <a:gd name="connsiteY44" fmla="*/ 113845 h 606651"/>
              <a:gd name="connsiteX45" fmla="*/ 20828 w 608627"/>
              <a:gd name="connsiteY45" fmla="*/ 287945 h 606651"/>
              <a:gd name="connsiteX46" fmla="*/ 144283 w 608627"/>
              <a:gd name="connsiteY46" fmla="*/ 287945 h 606651"/>
              <a:gd name="connsiteX47" fmla="*/ 172588 w 608627"/>
              <a:gd name="connsiteY47" fmla="*/ 153660 h 606651"/>
              <a:gd name="connsiteX48" fmla="*/ 90789 w 608627"/>
              <a:gd name="connsiteY48" fmla="*/ 113845 h 606651"/>
              <a:gd name="connsiteX49" fmla="*/ 506192 w 608627"/>
              <a:gd name="connsiteY49" fmla="*/ 113490 h 606651"/>
              <a:gd name="connsiteX50" fmla="*/ 424749 w 608627"/>
              <a:gd name="connsiteY50" fmla="*/ 153660 h 606651"/>
              <a:gd name="connsiteX51" fmla="*/ 452965 w 608627"/>
              <a:gd name="connsiteY51" fmla="*/ 287945 h 606651"/>
              <a:gd name="connsiteX52" fmla="*/ 576509 w 608627"/>
              <a:gd name="connsiteY52" fmla="*/ 287945 h 606651"/>
              <a:gd name="connsiteX53" fmla="*/ 506192 w 608627"/>
              <a:gd name="connsiteY53" fmla="*/ 113490 h 606651"/>
              <a:gd name="connsiteX54" fmla="*/ 308949 w 608627"/>
              <a:gd name="connsiteY54" fmla="*/ 26662 h 606651"/>
              <a:gd name="connsiteX55" fmla="*/ 308949 w 608627"/>
              <a:gd name="connsiteY55" fmla="*/ 154104 h 606651"/>
              <a:gd name="connsiteX56" fmla="*/ 396534 w 608627"/>
              <a:gd name="connsiteY56" fmla="*/ 140684 h 606651"/>
              <a:gd name="connsiteX57" fmla="*/ 308949 w 608627"/>
              <a:gd name="connsiteY57" fmla="*/ 26662 h 606651"/>
              <a:gd name="connsiteX58" fmla="*/ 288388 w 608627"/>
              <a:gd name="connsiteY58" fmla="*/ 26662 h 606651"/>
              <a:gd name="connsiteX59" fmla="*/ 200804 w 608627"/>
              <a:gd name="connsiteY59" fmla="*/ 140684 h 606651"/>
              <a:gd name="connsiteX60" fmla="*/ 288388 w 608627"/>
              <a:gd name="connsiteY60" fmla="*/ 154104 h 606651"/>
              <a:gd name="connsiteX61" fmla="*/ 335741 w 608627"/>
              <a:gd name="connsiteY61" fmla="*/ 23018 h 606651"/>
              <a:gd name="connsiteX62" fmla="*/ 416294 w 608627"/>
              <a:gd name="connsiteY62" fmla="*/ 134463 h 606651"/>
              <a:gd name="connsiteX63" fmla="*/ 491417 w 608627"/>
              <a:gd name="connsiteY63" fmla="*/ 98204 h 606651"/>
              <a:gd name="connsiteX64" fmla="*/ 335741 w 608627"/>
              <a:gd name="connsiteY64" fmla="*/ 23018 h 606651"/>
              <a:gd name="connsiteX65" fmla="*/ 261597 w 608627"/>
              <a:gd name="connsiteY65" fmla="*/ 23018 h 606651"/>
              <a:gd name="connsiteX66" fmla="*/ 105921 w 608627"/>
              <a:gd name="connsiteY66" fmla="*/ 98204 h 606651"/>
              <a:gd name="connsiteX67" fmla="*/ 181044 w 608627"/>
              <a:gd name="connsiteY67" fmla="*/ 134463 h 606651"/>
              <a:gd name="connsiteX68" fmla="*/ 261597 w 608627"/>
              <a:gd name="connsiteY68" fmla="*/ 23018 h 606651"/>
              <a:gd name="connsiteX69" fmla="*/ 288388 w 608627"/>
              <a:gd name="connsiteY69" fmla="*/ 0 h 606651"/>
              <a:gd name="connsiteX70" fmla="*/ 294530 w 608627"/>
              <a:gd name="connsiteY70" fmla="*/ 0 h 606651"/>
              <a:gd name="connsiteX71" fmla="*/ 298624 w 608627"/>
              <a:gd name="connsiteY71" fmla="*/ 0 h 606651"/>
              <a:gd name="connsiteX72" fmla="*/ 302808 w 608627"/>
              <a:gd name="connsiteY72" fmla="*/ 0 h 606651"/>
              <a:gd name="connsiteX73" fmla="*/ 308949 w 608627"/>
              <a:gd name="connsiteY73" fmla="*/ 0 h 606651"/>
              <a:gd name="connsiteX74" fmla="*/ 309305 w 608627"/>
              <a:gd name="connsiteY74" fmla="*/ 178 h 606651"/>
              <a:gd name="connsiteX75" fmla="*/ 597337 w 608627"/>
              <a:gd name="connsiteY75" fmla="*/ 298165 h 606651"/>
              <a:gd name="connsiteX76" fmla="*/ 587012 w 608627"/>
              <a:gd name="connsiteY76" fmla="*/ 308474 h 606651"/>
              <a:gd name="connsiteX77" fmla="*/ 308949 w 608627"/>
              <a:gd name="connsiteY77" fmla="*/ 308474 h 606651"/>
              <a:gd name="connsiteX78" fmla="*/ 308949 w 608627"/>
              <a:gd name="connsiteY78" fmla="*/ 586110 h 606651"/>
              <a:gd name="connsiteX79" fmla="*/ 298624 w 608627"/>
              <a:gd name="connsiteY79" fmla="*/ 596419 h 606651"/>
              <a:gd name="connsiteX80" fmla="*/ 294530 w 608627"/>
              <a:gd name="connsiteY80" fmla="*/ 596419 h 606651"/>
              <a:gd name="connsiteX81" fmla="*/ 288388 w 608627"/>
              <a:gd name="connsiteY81" fmla="*/ 596419 h 606651"/>
              <a:gd name="connsiteX82" fmla="*/ 288032 w 608627"/>
              <a:gd name="connsiteY82" fmla="*/ 596153 h 606651"/>
              <a:gd name="connsiteX83" fmla="*/ 78684 w 608627"/>
              <a:gd name="connsiteY83" fmla="*/ 499727 h 606651"/>
              <a:gd name="connsiteX84" fmla="*/ 75213 w 608627"/>
              <a:gd name="connsiteY84" fmla="*/ 496616 h 606651"/>
              <a:gd name="connsiteX85" fmla="*/ 74055 w 608627"/>
              <a:gd name="connsiteY85" fmla="*/ 494661 h 606651"/>
              <a:gd name="connsiteX86" fmla="*/ 0 w 608627"/>
              <a:gd name="connsiteY86" fmla="*/ 298165 h 606651"/>
              <a:gd name="connsiteX87" fmla="*/ 288032 w 608627"/>
              <a:gd name="connsiteY87" fmla="*/ 178 h 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08627" h="606651">
                <a:moveTo>
                  <a:pt x="176860" y="452891"/>
                </a:moveTo>
                <a:cubicBezTo>
                  <a:pt x="149891" y="462578"/>
                  <a:pt x="123989" y="475554"/>
                  <a:pt x="99512" y="491817"/>
                </a:cubicBezTo>
                <a:cubicBezTo>
                  <a:pt x="141880" y="535275"/>
                  <a:pt x="198401" y="564959"/>
                  <a:pt x="261597" y="573401"/>
                </a:cubicBezTo>
                <a:cubicBezTo>
                  <a:pt x="225370" y="538653"/>
                  <a:pt x="196798" y="497683"/>
                  <a:pt x="176860" y="452891"/>
                </a:cubicBezTo>
                <a:close/>
                <a:moveTo>
                  <a:pt x="288388" y="432006"/>
                </a:moveTo>
                <a:cubicBezTo>
                  <a:pt x="256968" y="432895"/>
                  <a:pt x="226171" y="437694"/>
                  <a:pt x="196531" y="446492"/>
                </a:cubicBezTo>
                <a:cubicBezTo>
                  <a:pt x="217537" y="493061"/>
                  <a:pt x="248601" y="535098"/>
                  <a:pt x="288388" y="569758"/>
                </a:cubicBezTo>
                <a:close/>
                <a:moveTo>
                  <a:pt x="474771" y="340337"/>
                </a:moveTo>
                <a:cubicBezTo>
                  <a:pt x="548908" y="340337"/>
                  <a:pt x="608627" y="399982"/>
                  <a:pt x="608627" y="474028"/>
                </a:cubicBezTo>
                <a:cubicBezTo>
                  <a:pt x="608627" y="548073"/>
                  <a:pt x="547929" y="606651"/>
                  <a:pt x="473703" y="606651"/>
                </a:cubicBezTo>
                <a:cubicBezTo>
                  <a:pt x="420036" y="606651"/>
                  <a:pt x="371708" y="574562"/>
                  <a:pt x="350170" y="528695"/>
                </a:cubicBezTo>
                <a:lnTo>
                  <a:pt x="350170" y="565584"/>
                </a:lnTo>
                <a:lnTo>
                  <a:pt x="329611" y="565584"/>
                </a:lnTo>
                <a:lnTo>
                  <a:pt x="329611" y="483272"/>
                </a:lnTo>
                <a:lnTo>
                  <a:pt x="348123" y="483272"/>
                </a:lnTo>
                <a:cubicBezTo>
                  <a:pt x="349191" y="483094"/>
                  <a:pt x="350259" y="483094"/>
                  <a:pt x="351416" y="483272"/>
                </a:cubicBezTo>
                <a:lnTo>
                  <a:pt x="411937" y="483272"/>
                </a:lnTo>
                <a:lnTo>
                  <a:pt x="411937" y="503806"/>
                </a:lnTo>
                <a:lnTo>
                  <a:pt x="363342" y="503806"/>
                </a:lnTo>
                <a:cubicBezTo>
                  <a:pt x="377404" y="551184"/>
                  <a:pt x="422528" y="586118"/>
                  <a:pt x="473703" y="586118"/>
                </a:cubicBezTo>
                <a:cubicBezTo>
                  <a:pt x="536537" y="586118"/>
                  <a:pt x="587000" y="535717"/>
                  <a:pt x="587000" y="472961"/>
                </a:cubicBezTo>
                <a:cubicBezTo>
                  <a:pt x="587000" y="410205"/>
                  <a:pt x="536537" y="359893"/>
                  <a:pt x="473703" y="359893"/>
                </a:cubicBezTo>
                <a:cubicBezTo>
                  <a:pt x="440773" y="359893"/>
                  <a:pt x="409890" y="373226"/>
                  <a:pt x="389330" y="397938"/>
                </a:cubicBezTo>
                <a:cubicBezTo>
                  <a:pt x="385147" y="402027"/>
                  <a:pt x="379006" y="403005"/>
                  <a:pt x="374912" y="398916"/>
                </a:cubicBezTo>
                <a:cubicBezTo>
                  <a:pt x="370729" y="394827"/>
                  <a:pt x="369750" y="388604"/>
                  <a:pt x="373844" y="384516"/>
                </a:cubicBezTo>
                <a:cubicBezTo>
                  <a:pt x="398586" y="355715"/>
                  <a:pt x="435611" y="340337"/>
                  <a:pt x="474771" y="340337"/>
                </a:cubicBezTo>
                <a:close/>
                <a:moveTo>
                  <a:pt x="164933" y="308474"/>
                </a:moveTo>
                <a:cubicBezTo>
                  <a:pt x="166090" y="349889"/>
                  <a:pt x="174190" y="390059"/>
                  <a:pt x="188699" y="427652"/>
                </a:cubicBezTo>
                <a:cubicBezTo>
                  <a:pt x="220920" y="417876"/>
                  <a:pt x="254298" y="412366"/>
                  <a:pt x="288388" y="411477"/>
                </a:cubicBezTo>
                <a:lnTo>
                  <a:pt x="288388" y="308474"/>
                </a:lnTo>
                <a:close/>
                <a:moveTo>
                  <a:pt x="20828" y="308474"/>
                </a:moveTo>
                <a:cubicBezTo>
                  <a:pt x="23142" y="372373"/>
                  <a:pt x="47086" y="430762"/>
                  <a:pt x="85627" y="476531"/>
                </a:cubicBezTo>
                <a:cubicBezTo>
                  <a:pt x="112062" y="458934"/>
                  <a:pt x="140100" y="444715"/>
                  <a:pt x="169206" y="434139"/>
                </a:cubicBezTo>
                <a:cubicBezTo>
                  <a:pt x="153985" y="394414"/>
                  <a:pt x="145529" y="352022"/>
                  <a:pt x="144283" y="308474"/>
                </a:cubicBezTo>
                <a:close/>
                <a:moveTo>
                  <a:pt x="405168" y="159881"/>
                </a:moveTo>
                <a:cubicBezTo>
                  <a:pt x="374104" y="168768"/>
                  <a:pt x="341882" y="173745"/>
                  <a:pt x="308949" y="174633"/>
                </a:cubicBezTo>
                <a:lnTo>
                  <a:pt x="308949" y="287945"/>
                </a:lnTo>
                <a:lnTo>
                  <a:pt x="432404" y="287945"/>
                </a:lnTo>
                <a:cubicBezTo>
                  <a:pt x="431158" y="243243"/>
                  <a:pt x="421812" y="199962"/>
                  <a:pt x="405168" y="159881"/>
                </a:cubicBezTo>
                <a:close/>
                <a:moveTo>
                  <a:pt x="192170" y="159881"/>
                </a:moveTo>
                <a:cubicBezTo>
                  <a:pt x="175525" y="200051"/>
                  <a:pt x="166179" y="243243"/>
                  <a:pt x="164933" y="287945"/>
                </a:cubicBezTo>
                <a:lnTo>
                  <a:pt x="288388" y="287945"/>
                </a:lnTo>
                <a:lnTo>
                  <a:pt x="288388" y="174633"/>
                </a:lnTo>
                <a:cubicBezTo>
                  <a:pt x="255455" y="173745"/>
                  <a:pt x="223234" y="168857"/>
                  <a:pt x="192170" y="159881"/>
                </a:cubicBezTo>
                <a:close/>
                <a:moveTo>
                  <a:pt x="90789" y="113845"/>
                </a:moveTo>
                <a:cubicBezTo>
                  <a:pt x="49311" y="160503"/>
                  <a:pt x="23232" y="221202"/>
                  <a:pt x="20828" y="287945"/>
                </a:cubicBezTo>
                <a:lnTo>
                  <a:pt x="144283" y="287945"/>
                </a:lnTo>
                <a:cubicBezTo>
                  <a:pt x="145529" y="241198"/>
                  <a:pt x="155320" y="195874"/>
                  <a:pt x="172588" y="153660"/>
                </a:cubicBezTo>
                <a:cubicBezTo>
                  <a:pt x="144016" y="143795"/>
                  <a:pt x="116602" y="130464"/>
                  <a:pt x="90789" y="113845"/>
                </a:cubicBezTo>
                <a:close/>
                <a:moveTo>
                  <a:pt x="506192" y="113490"/>
                </a:moveTo>
                <a:cubicBezTo>
                  <a:pt x="480647" y="130198"/>
                  <a:pt x="453321" y="143706"/>
                  <a:pt x="424749" y="153660"/>
                </a:cubicBezTo>
                <a:cubicBezTo>
                  <a:pt x="442017" y="195785"/>
                  <a:pt x="451719" y="241198"/>
                  <a:pt x="452965" y="287945"/>
                </a:cubicBezTo>
                <a:lnTo>
                  <a:pt x="576509" y="287945"/>
                </a:lnTo>
                <a:cubicBezTo>
                  <a:pt x="574106" y="221025"/>
                  <a:pt x="547937" y="160147"/>
                  <a:pt x="506192" y="113490"/>
                </a:cubicBezTo>
                <a:close/>
                <a:moveTo>
                  <a:pt x="308949" y="26662"/>
                </a:moveTo>
                <a:lnTo>
                  <a:pt x="308949" y="154104"/>
                </a:lnTo>
                <a:cubicBezTo>
                  <a:pt x="338678" y="153215"/>
                  <a:pt x="368051" y="148683"/>
                  <a:pt x="396534" y="140684"/>
                </a:cubicBezTo>
                <a:cubicBezTo>
                  <a:pt x="375617" y="97759"/>
                  <a:pt x="346066" y="58922"/>
                  <a:pt x="308949" y="26662"/>
                </a:cubicBezTo>
                <a:close/>
                <a:moveTo>
                  <a:pt x="288388" y="26662"/>
                </a:moveTo>
                <a:cubicBezTo>
                  <a:pt x="251272" y="58922"/>
                  <a:pt x="221721" y="97759"/>
                  <a:pt x="200804" y="140684"/>
                </a:cubicBezTo>
                <a:cubicBezTo>
                  <a:pt x="229287" y="148683"/>
                  <a:pt x="258659" y="153215"/>
                  <a:pt x="288388" y="154104"/>
                </a:cubicBezTo>
                <a:close/>
                <a:moveTo>
                  <a:pt x="335741" y="23018"/>
                </a:moveTo>
                <a:cubicBezTo>
                  <a:pt x="369475" y="55367"/>
                  <a:pt x="396623" y="93227"/>
                  <a:pt x="416294" y="134463"/>
                </a:cubicBezTo>
                <a:cubicBezTo>
                  <a:pt x="442551" y="125398"/>
                  <a:pt x="467830" y="113312"/>
                  <a:pt x="491417" y="98204"/>
                </a:cubicBezTo>
                <a:cubicBezTo>
                  <a:pt x="449850" y="58211"/>
                  <a:pt x="395822" y="31017"/>
                  <a:pt x="335741" y="23018"/>
                </a:cubicBezTo>
                <a:close/>
                <a:moveTo>
                  <a:pt x="261597" y="23018"/>
                </a:moveTo>
                <a:cubicBezTo>
                  <a:pt x="201516" y="31017"/>
                  <a:pt x="147488" y="58211"/>
                  <a:pt x="105921" y="98204"/>
                </a:cubicBezTo>
                <a:cubicBezTo>
                  <a:pt x="129508" y="113312"/>
                  <a:pt x="154786" y="125398"/>
                  <a:pt x="181044" y="134463"/>
                </a:cubicBezTo>
                <a:cubicBezTo>
                  <a:pt x="200715" y="93227"/>
                  <a:pt x="227862" y="55367"/>
                  <a:pt x="261597" y="23018"/>
                </a:cubicBezTo>
                <a:close/>
                <a:moveTo>
                  <a:pt x="288388" y="0"/>
                </a:moveTo>
                <a:lnTo>
                  <a:pt x="294530" y="0"/>
                </a:lnTo>
                <a:lnTo>
                  <a:pt x="298624" y="0"/>
                </a:lnTo>
                <a:lnTo>
                  <a:pt x="302808" y="0"/>
                </a:lnTo>
                <a:lnTo>
                  <a:pt x="308949" y="0"/>
                </a:lnTo>
                <a:lnTo>
                  <a:pt x="309305" y="178"/>
                </a:lnTo>
                <a:cubicBezTo>
                  <a:pt x="469165" y="5777"/>
                  <a:pt x="597337" y="137218"/>
                  <a:pt x="597337" y="298165"/>
                </a:cubicBezTo>
                <a:cubicBezTo>
                  <a:pt x="597337" y="304386"/>
                  <a:pt x="593243" y="308474"/>
                  <a:pt x="587012" y="308474"/>
                </a:cubicBezTo>
                <a:lnTo>
                  <a:pt x="308949" y="308474"/>
                </a:lnTo>
                <a:lnTo>
                  <a:pt x="308949" y="586110"/>
                </a:lnTo>
                <a:cubicBezTo>
                  <a:pt x="308949" y="592242"/>
                  <a:pt x="304855" y="596419"/>
                  <a:pt x="298624" y="596419"/>
                </a:cubicBezTo>
                <a:lnTo>
                  <a:pt x="294530" y="596419"/>
                </a:lnTo>
                <a:lnTo>
                  <a:pt x="288388" y="596419"/>
                </a:lnTo>
                <a:lnTo>
                  <a:pt x="288032" y="596153"/>
                </a:lnTo>
                <a:cubicBezTo>
                  <a:pt x="205343" y="593309"/>
                  <a:pt x="131110" y="556694"/>
                  <a:pt x="78684" y="499727"/>
                </a:cubicBezTo>
                <a:cubicBezTo>
                  <a:pt x="77349" y="499105"/>
                  <a:pt x="76192" y="498127"/>
                  <a:pt x="75213" y="496616"/>
                </a:cubicBezTo>
                <a:cubicBezTo>
                  <a:pt x="74678" y="495994"/>
                  <a:pt x="74322" y="495372"/>
                  <a:pt x="74055" y="494661"/>
                </a:cubicBezTo>
                <a:cubicBezTo>
                  <a:pt x="27949" y="442138"/>
                  <a:pt x="0" y="373351"/>
                  <a:pt x="0" y="298165"/>
                </a:cubicBezTo>
                <a:cubicBezTo>
                  <a:pt x="0" y="137218"/>
                  <a:pt x="128173" y="5777"/>
                  <a:pt x="288032" y="178"/>
                </a:cubicBezTo>
                <a:close/>
              </a:path>
            </a:pathLst>
          </a:custGeom>
          <a:solidFill>
            <a:schemeClr val="bg1"/>
          </a:solidFill>
          <a:ln>
            <a:noFill/>
          </a:ln>
        </p:spPr>
      </p:sp>
      <p:sp>
        <p:nvSpPr>
          <p:cNvPr id="2" name="文本框 2"/>
          <p:cNvSpPr txBox="1"/>
          <p:nvPr/>
        </p:nvSpPr>
        <p:spPr>
          <a:xfrm>
            <a:off x="1376045" y="696595"/>
            <a:ext cx="3303270" cy="521970"/>
          </a:xfrm>
          <a:prstGeom prst="rect">
            <a:avLst/>
          </a:prstGeom>
          <a:noFill/>
        </p:spPr>
        <p:txBody>
          <a:bodyPr wrap="square" rtlCol="0">
            <a:spAutoFit/>
          </a:bodyPr>
          <a:lstStyle/>
          <a:p>
            <a:r>
              <a:rPr lang="en-US" altLang="zh-CN" sz="2800" b="1" dirty="0">
                <a:solidFill>
                  <a:srgbClr val="544F6C"/>
                </a:solidFill>
              </a:rPr>
              <a:t>USER STORY</a:t>
            </a:r>
            <a:endParaRPr lang="en-US" altLang="zh-CN" sz="2800" b="1" dirty="0">
              <a:solidFill>
                <a:srgbClr val="544F6C"/>
              </a:solidFill>
            </a:endParaRPr>
          </a:p>
        </p:txBody>
      </p:sp>
      <p:sp>
        <p:nvSpPr>
          <p:cNvPr id="5" name="矩形: 圆角 63"/>
          <p:cNvSpPr/>
          <p:nvPr/>
        </p:nvSpPr>
        <p:spPr>
          <a:xfrm>
            <a:off x="891988" y="696671"/>
            <a:ext cx="365760" cy="365760"/>
          </a:xfrm>
          <a:prstGeom prst="roundRect">
            <a:avLst/>
          </a:prstGeom>
          <a:solidFill>
            <a:srgbClr val="FF6D34"/>
          </a:solidFill>
          <a:ln>
            <a:noFill/>
          </a:ln>
          <a:effectLst>
            <a:outerShdw blurRad="127000" algn="ctr" rotWithShape="0">
              <a:srgbClr val="FF6D3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worldwide_230796"/>
          <p:cNvSpPr>
            <a:spLocks noChangeAspect="1"/>
          </p:cNvSpPr>
          <p:nvPr/>
        </p:nvSpPr>
        <p:spPr bwMode="auto">
          <a:xfrm>
            <a:off x="961576" y="765994"/>
            <a:ext cx="227853" cy="227113"/>
          </a:xfrm>
          <a:custGeom>
            <a:avLst/>
            <a:gdLst>
              <a:gd name="connsiteX0" fmla="*/ 176860 w 608627"/>
              <a:gd name="connsiteY0" fmla="*/ 452891 h 606651"/>
              <a:gd name="connsiteX1" fmla="*/ 99512 w 608627"/>
              <a:gd name="connsiteY1" fmla="*/ 491817 h 606651"/>
              <a:gd name="connsiteX2" fmla="*/ 261597 w 608627"/>
              <a:gd name="connsiteY2" fmla="*/ 573401 h 606651"/>
              <a:gd name="connsiteX3" fmla="*/ 176860 w 608627"/>
              <a:gd name="connsiteY3" fmla="*/ 452891 h 606651"/>
              <a:gd name="connsiteX4" fmla="*/ 288388 w 608627"/>
              <a:gd name="connsiteY4" fmla="*/ 432006 h 606651"/>
              <a:gd name="connsiteX5" fmla="*/ 196531 w 608627"/>
              <a:gd name="connsiteY5" fmla="*/ 446492 h 606651"/>
              <a:gd name="connsiteX6" fmla="*/ 288388 w 608627"/>
              <a:gd name="connsiteY6" fmla="*/ 569758 h 606651"/>
              <a:gd name="connsiteX7" fmla="*/ 474771 w 608627"/>
              <a:gd name="connsiteY7" fmla="*/ 340337 h 606651"/>
              <a:gd name="connsiteX8" fmla="*/ 608627 w 608627"/>
              <a:gd name="connsiteY8" fmla="*/ 474028 h 606651"/>
              <a:gd name="connsiteX9" fmla="*/ 473703 w 608627"/>
              <a:gd name="connsiteY9" fmla="*/ 606651 h 606651"/>
              <a:gd name="connsiteX10" fmla="*/ 350170 w 608627"/>
              <a:gd name="connsiteY10" fmla="*/ 528695 h 606651"/>
              <a:gd name="connsiteX11" fmla="*/ 350170 w 608627"/>
              <a:gd name="connsiteY11" fmla="*/ 565584 h 606651"/>
              <a:gd name="connsiteX12" fmla="*/ 329611 w 608627"/>
              <a:gd name="connsiteY12" fmla="*/ 565584 h 606651"/>
              <a:gd name="connsiteX13" fmla="*/ 329611 w 608627"/>
              <a:gd name="connsiteY13" fmla="*/ 483272 h 606651"/>
              <a:gd name="connsiteX14" fmla="*/ 348123 w 608627"/>
              <a:gd name="connsiteY14" fmla="*/ 483272 h 606651"/>
              <a:gd name="connsiteX15" fmla="*/ 351416 w 608627"/>
              <a:gd name="connsiteY15" fmla="*/ 483272 h 606651"/>
              <a:gd name="connsiteX16" fmla="*/ 411937 w 608627"/>
              <a:gd name="connsiteY16" fmla="*/ 483272 h 606651"/>
              <a:gd name="connsiteX17" fmla="*/ 411937 w 608627"/>
              <a:gd name="connsiteY17" fmla="*/ 503806 h 606651"/>
              <a:gd name="connsiteX18" fmla="*/ 363342 w 608627"/>
              <a:gd name="connsiteY18" fmla="*/ 503806 h 606651"/>
              <a:gd name="connsiteX19" fmla="*/ 473703 w 608627"/>
              <a:gd name="connsiteY19" fmla="*/ 586118 h 606651"/>
              <a:gd name="connsiteX20" fmla="*/ 587000 w 608627"/>
              <a:gd name="connsiteY20" fmla="*/ 472961 h 606651"/>
              <a:gd name="connsiteX21" fmla="*/ 473703 w 608627"/>
              <a:gd name="connsiteY21" fmla="*/ 359893 h 606651"/>
              <a:gd name="connsiteX22" fmla="*/ 389330 w 608627"/>
              <a:gd name="connsiteY22" fmla="*/ 397938 h 606651"/>
              <a:gd name="connsiteX23" fmla="*/ 374912 w 608627"/>
              <a:gd name="connsiteY23" fmla="*/ 398916 h 606651"/>
              <a:gd name="connsiteX24" fmla="*/ 373844 w 608627"/>
              <a:gd name="connsiteY24" fmla="*/ 384516 h 606651"/>
              <a:gd name="connsiteX25" fmla="*/ 474771 w 608627"/>
              <a:gd name="connsiteY25" fmla="*/ 340337 h 606651"/>
              <a:gd name="connsiteX26" fmla="*/ 164933 w 608627"/>
              <a:gd name="connsiteY26" fmla="*/ 308474 h 606651"/>
              <a:gd name="connsiteX27" fmla="*/ 188699 w 608627"/>
              <a:gd name="connsiteY27" fmla="*/ 427652 h 606651"/>
              <a:gd name="connsiteX28" fmla="*/ 288388 w 608627"/>
              <a:gd name="connsiteY28" fmla="*/ 411477 h 606651"/>
              <a:gd name="connsiteX29" fmla="*/ 288388 w 608627"/>
              <a:gd name="connsiteY29" fmla="*/ 308474 h 606651"/>
              <a:gd name="connsiteX30" fmla="*/ 20828 w 608627"/>
              <a:gd name="connsiteY30" fmla="*/ 308474 h 606651"/>
              <a:gd name="connsiteX31" fmla="*/ 85627 w 608627"/>
              <a:gd name="connsiteY31" fmla="*/ 476531 h 606651"/>
              <a:gd name="connsiteX32" fmla="*/ 169206 w 608627"/>
              <a:gd name="connsiteY32" fmla="*/ 434139 h 606651"/>
              <a:gd name="connsiteX33" fmla="*/ 144283 w 608627"/>
              <a:gd name="connsiteY33" fmla="*/ 308474 h 606651"/>
              <a:gd name="connsiteX34" fmla="*/ 405168 w 608627"/>
              <a:gd name="connsiteY34" fmla="*/ 159881 h 606651"/>
              <a:gd name="connsiteX35" fmla="*/ 308949 w 608627"/>
              <a:gd name="connsiteY35" fmla="*/ 174633 h 606651"/>
              <a:gd name="connsiteX36" fmla="*/ 308949 w 608627"/>
              <a:gd name="connsiteY36" fmla="*/ 287945 h 606651"/>
              <a:gd name="connsiteX37" fmla="*/ 432404 w 608627"/>
              <a:gd name="connsiteY37" fmla="*/ 287945 h 606651"/>
              <a:gd name="connsiteX38" fmla="*/ 405168 w 608627"/>
              <a:gd name="connsiteY38" fmla="*/ 159881 h 606651"/>
              <a:gd name="connsiteX39" fmla="*/ 192170 w 608627"/>
              <a:gd name="connsiteY39" fmla="*/ 159881 h 606651"/>
              <a:gd name="connsiteX40" fmla="*/ 164933 w 608627"/>
              <a:gd name="connsiteY40" fmla="*/ 287945 h 606651"/>
              <a:gd name="connsiteX41" fmla="*/ 288388 w 608627"/>
              <a:gd name="connsiteY41" fmla="*/ 287945 h 606651"/>
              <a:gd name="connsiteX42" fmla="*/ 288388 w 608627"/>
              <a:gd name="connsiteY42" fmla="*/ 174633 h 606651"/>
              <a:gd name="connsiteX43" fmla="*/ 192170 w 608627"/>
              <a:gd name="connsiteY43" fmla="*/ 159881 h 606651"/>
              <a:gd name="connsiteX44" fmla="*/ 90789 w 608627"/>
              <a:gd name="connsiteY44" fmla="*/ 113845 h 606651"/>
              <a:gd name="connsiteX45" fmla="*/ 20828 w 608627"/>
              <a:gd name="connsiteY45" fmla="*/ 287945 h 606651"/>
              <a:gd name="connsiteX46" fmla="*/ 144283 w 608627"/>
              <a:gd name="connsiteY46" fmla="*/ 287945 h 606651"/>
              <a:gd name="connsiteX47" fmla="*/ 172588 w 608627"/>
              <a:gd name="connsiteY47" fmla="*/ 153660 h 606651"/>
              <a:gd name="connsiteX48" fmla="*/ 90789 w 608627"/>
              <a:gd name="connsiteY48" fmla="*/ 113845 h 606651"/>
              <a:gd name="connsiteX49" fmla="*/ 506192 w 608627"/>
              <a:gd name="connsiteY49" fmla="*/ 113490 h 606651"/>
              <a:gd name="connsiteX50" fmla="*/ 424749 w 608627"/>
              <a:gd name="connsiteY50" fmla="*/ 153660 h 606651"/>
              <a:gd name="connsiteX51" fmla="*/ 452965 w 608627"/>
              <a:gd name="connsiteY51" fmla="*/ 287945 h 606651"/>
              <a:gd name="connsiteX52" fmla="*/ 576509 w 608627"/>
              <a:gd name="connsiteY52" fmla="*/ 287945 h 606651"/>
              <a:gd name="connsiteX53" fmla="*/ 506192 w 608627"/>
              <a:gd name="connsiteY53" fmla="*/ 113490 h 606651"/>
              <a:gd name="connsiteX54" fmla="*/ 308949 w 608627"/>
              <a:gd name="connsiteY54" fmla="*/ 26662 h 606651"/>
              <a:gd name="connsiteX55" fmla="*/ 308949 w 608627"/>
              <a:gd name="connsiteY55" fmla="*/ 154104 h 606651"/>
              <a:gd name="connsiteX56" fmla="*/ 396534 w 608627"/>
              <a:gd name="connsiteY56" fmla="*/ 140684 h 606651"/>
              <a:gd name="connsiteX57" fmla="*/ 308949 w 608627"/>
              <a:gd name="connsiteY57" fmla="*/ 26662 h 606651"/>
              <a:gd name="connsiteX58" fmla="*/ 288388 w 608627"/>
              <a:gd name="connsiteY58" fmla="*/ 26662 h 606651"/>
              <a:gd name="connsiteX59" fmla="*/ 200804 w 608627"/>
              <a:gd name="connsiteY59" fmla="*/ 140684 h 606651"/>
              <a:gd name="connsiteX60" fmla="*/ 288388 w 608627"/>
              <a:gd name="connsiteY60" fmla="*/ 154104 h 606651"/>
              <a:gd name="connsiteX61" fmla="*/ 335741 w 608627"/>
              <a:gd name="connsiteY61" fmla="*/ 23018 h 606651"/>
              <a:gd name="connsiteX62" fmla="*/ 416294 w 608627"/>
              <a:gd name="connsiteY62" fmla="*/ 134463 h 606651"/>
              <a:gd name="connsiteX63" fmla="*/ 491417 w 608627"/>
              <a:gd name="connsiteY63" fmla="*/ 98204 h 606651"/>
              <a:gd name="connsiteX64" fmla="*/ 335741 w 608627"/>
              <a:gd name="connsiteY64" fmla="*/ 23018 h 606651"/>
              <a:gd name="connsiteX65" fmla="*/ 261597 w 608627"/>
              <a:gd name="connsiteY65" fmla="*/ 23018 h 606651"/>
              <a:gd name="connsiteX66" fmla="*/ 105921 w 608627"/>
              <a:gd name="connsiteY66" fmla="*/ 98204 h 606651"/>
              <a:gd name="connsiteX67" fmla="*/ 181044 w 608627"/>
              <a:gd name="connsiteY67" fmla="*/ 134463 h 606651"/>
              <a:gd name="connsiteX68" fmla="*/ 261597 w 608627"/>
              <a:gd name="connsiteY68" fmla="*/ 23018 h 606651"/>
              <a:gd name="connsiteX69" fmla="*/ 288388 w 608627"/>
              <a:gd name="connsiteY69" fmla="*/ 0 h 606651"/>
              <a:gd name="connsiteX70" fmla="*/ 294530 w 608627"/>
              <a:gd name="connsiteY70" fmla="*/ 0 h 606651"/>
              <a:gd name="connsiteX71" fmla="*/ 298624 w 608627"/>
              <a:gd name="connsiteY71" fmla="*/ 0 h 606651"/>
              <a:gd name="connsiteX72" fmla="*/ 302808 w 608627"/>
              <a:gd name="connsiteY72" fmla="*/ 0 h 606651"/>
              <a:gd name="connsiteX73" fmla="*/ 308949 w 608627"/>
              <a:gd name="connsiteY73" fmla="*/ 0 h 606651"/>
              <a:gd name="connsiteX74" fmla="*/ 309305 w 608627"/>
              <a:gd name="connsiteY74" fmla="*/ 178 h 606651"/>
              <a:gd name="connsiteX75" fmla="*/ 597337 w 608627"/>
              <a:gd name="connsiteY75" fmla="*/ 298165 h 606651"/>
              <a:gd name="connsiteX76" fmla="*/ 587012 w 608627"/>
              <a:gd name="connsiteY76" fmla="*/ 308474 h 606651"/>
              <a:gd name="connsiteX77" fmla="*/ 308949 w 608627"/>
              <a:gd name="connsiteY77" fmla="*/ 308474 h 606651"/>
              <a:gd name="connsiteX78" fmla="*/ 308949 w 608627"/>
              <a:gd name="connsiteY78" fmla="*/ 586110 h 606651"/>
              <a:gd name="connsiteX79" fmla="*/ 298624 w 608627"/>
              <a:gd name="connsiteY79" fmla="*/ 596419 h 606651"/>
              <a:gd name="connsiteX80" fmla="*/ 294530 w 608627"/>
              <a:gd name="connsiteY80" fmla="*/ 596419 h 606651"/>
              <a:gd name="connsiteX81" fmla="*/ 288388 w 608627"/>
              <a:gd name="connsiteY81" fmla="*/ 596419 h 606651"/>
              <a:gd name="connsiteX82" fmla="*/ 288032 w 608627"/>
              <a:gd name="connsiteY82" fmla="*/ 596153 h 606651"/>
              <a:gd name="connsiteX83" fmla="*/ 78684 w 608627"/>
              <a:gd name="connsiteY83" fmla="*/ 499727 h 606651"/>
              <a:gd name="connsiteX84" fmla="*/ 75213 w 608627"/>
              <a:gd name="connsiteY84" fmla="*/ 496616 h 606651"/>
              <a:gd name="connsiteX85" fmla="*/ 74055 w 608627"/>
              <a:gd name="connsiteY85" fmla="*/ 494661 h 606651"/>
              <a:gd name="connsiteX86" fmla="*/ 0 w 608627"/>
              <a:gd name="connsiteY86" fmla="*/ 298165 h 606651"/>
              <a:gd name="connsiteX87" fmla="*/ 288032 w 608627"/>
              <a:gd name="connsiteY87" fmla="*/ 178 h 60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08627" h="606651">
                <a:moveTo>
                  <a:pt x="176860" y="452891"/>
                </a:moveTo>
                <a:cubicBezTo>
                  <a:pt x="149891" y="462578"/>
                  <a:pt x="123989" y="475554"/>
                  <a:pt x="99512" y="491817"/>
                </a:cubicBezTo>
                <a:cubicBezTo>
                  <a:pt x="141880" y="535275"/>
                  <a:pt x="198401" y="564959"/>
                  <a:pt x="261597" y="573401"/>
                </a:cubicBezTo>
                <a:cubicBezTo>
                  <a:pt x="225370" y="538653"/>
                  <a:pt x="196798" y="497683"/>
                  <a:pt x="176860" y="452891"/>
                </a:cubicBezTo>
                <a:close/>
                <a:moveTo>
                  <a:pt x="288388" y="432006"/>
                </a:moveTo>
                <a:cubicBezTo>
                  <a:pt x="256968" y="432895"/>
                  <a:pt x="226171" y="437694"/>
                  <a:pt x="196531" y="446492"/>
                </a:cubicBezTo>
                <a:cubicBezTo>
                  <a:pt x="217537" y="493061"/>
                  <a:pt x="248601" y="535098"/>
                  <a:pt x="288388" y="569758"/>
                </a:cubicBezTo>
                <a:close/>
                <a:moveTo>
                  <a:pt x="474771" y="340337"/>
                </a:moveTo>
                <a:cubicBezTo>
                  <a:pt x="548908" y="340337"/>
                  <a:pt x="608627" y="399982"/>
                  <a:pt x="608627" y="474028"/>
                </a:cubicBezTo>
                <a:cubicBezTo>
                  <a:pt x="608627" y="548073"/>
                  <a:pt x="547929" y="606651"/>
                  <a:pt x="473703" y="606651"/>
                </a:cubicBezTo>
                <a:cubicBezTo>
                  <a:pt x="420036" y="606651"/>
                  <a:pt x="371708" y="574562"/>
                  <a:pt x="350170" y="528695"/>
                </a:cubicBezTo>
                <a:lnTo>
                  <a:pt x="350170" y="565584"/>
                </a:lnTo>
                <a:lnTo>
                  <a:pt x="329611" y="565584"/>
                </a:lnTo>
                <a:lnTo>
                  <a:pt x="329611" y="483272"/>
                </a:lnTo>
                <a:lnTo>
                  <a:pt x="348123" y="483272"/>
                </a:lnTo>
                <a:cubicBezTo>
                  <a:pt x="349191" y="483094"/>
                  <a:pt x="350259" y="483094"/>
                  <a:pt x="351416" y="483272"/>
                </a:cubicBezTo>
                <a:lnTo>
                  <a:pt x="411937" y="483272"/>
                </a:lnTo>
                <a:lnTo>
                  <a:pt x="411937" y="503806"/>
                </a:lnTo>
                <a:lnTo>
                  <a:pt x="363342" y="503806"/>
                </a:lnTo>
                <a:cubicBezTo>
                  <a:pt x="377404" y="551184"/>
                  <a:pt x="422528" y="586118"/>
                  <a:pt x="473703" y="586118"/>
                </a:cubicBezTo>
                <a:cubicBezTo>
                  <a:pt x="536537" y="586118"/>
                  <a:pt x="587000" y="535717"/>
                  <a:pt x="587000" y="472961"/>
                </a:cubicBezTo>
                <a:cubicBezTo>
                  <a:pt x="587000" y="410205"/>
                  <a:pt x="536537" y="359893"/>
                  <a:pt x="473703" y="359893"/>
                </a:cubicBezTo>
                <a:cubicBezTo>
                  <a:pt x="440773" y="359893"/>
                  <a:pt x="409890" y="373226"/>
                  <a:pt x="389330" y="397938"/>
                </a:cubicBezTo>
                <a:cubicBezTo>
                  <a:pt x="385147" y="402027"/>
                  <a:pt x="379006" y="403005"/>
                  <a:pt x="374912" y="398916"/>
                </a:cubicBezTo>
                <a:cubicBezTo>
                  <a:pt x="370729" y="394827"/>
                  <a:pt x="369750" y="388604"/>
                  <a:pt x="373844" y="384516"/>
                </a:cubicBezTo>
                <a:cubicBezTo>
                  <a:pt x="398586" y="355715"/>
                  <a:pt x="435611" y="340337"/>
                  <a:pt x="474771" y="340337"/>
                </a:cubicBezTo>
                <a:close/>
                <a:moveTo>
                  <a:pt x="164933" y="308474"/>
                </a:moveTo>
                <a:cubicBezTo>
                  <a:pt x="166090" y="349889"/>
                  <a:pt x="174190" y="390059"/>
                  <a:pt x="188699" y="427652"/>
                </a:cubicBezTo>
                <a:cubicBezTo>
                  <a:pt x="220920" y="417876"/>
                  <a:pt x="254298" y="412366"/>
                  <a:pt x="288388" y="411477"/>
                </a:cubicBezTo>
                <a:lnTo>
                  <a:pt x="288388" y="308474"/>
                </a:lnTo>
                <a:close/>
                <a:moveTo>
                  <a:pt x="20828" y="308474"/>
                </a:moveTo>
                <a:cubicBezTo>
                  <a:pt x="23142" y="372373"/>
                  <a:pt x="47086" y="430762"/>
                  <a:pt x="85627" y="476531"/>
                </a:cubicBezTo>
                <a:cubicBezTo>
                  <a:pt x="112062" y="458934"/>
                  <a:pt x="140100" y="444715"/>
                  <a:pt x="169206" y="434139"/>
                </a:cubicBezTo>
                <a:cubicBezTo>
                  <a:pt x="153985" y="394414"/>
                  <a:pt x="145529" y="352022"/>
                  <a:pt x="144283" y="308474"/>
                </a:cubicBezTo>
                <a:close/>
                <a:moveTo>
                  <a:pt x="405168" y="159881"/>
                </a:moveTo>
                <a:cubicBezTo>
                  <a:pt x="374104" y="168768"/>
                  <a:pt x="341882" y="173745"/>
                  <a:pt x="308949" y="174633"/>
                </a:cubicBezTo>
                <a:lnTo>
                  <a:pt x="308949" y="287945"/>
                </a:lnTo>
                <a:lnTo>
                  <a:pt x="432404" y="287945"/>
                </a:lnTo>
                <a:cubicBezTo>
                  <a:pt x="431158" y="243243"/>
                  <a:pt x="421812" y="199962"/>
                  <a:pt x="405168" y="159881"/>
                </a:cubicBezTo>
                <a:close/>
                <a:moveTo>
                  <a:pt x="192170" y="159881"/>
                </a:moveTo>
                <a:cubicBezTo>
                  <a:pt x="175525" y="200051"/>
                  <a:pt x="166179" y="243243"/>
                  <a:pt x="164933" y="287945"/>
                </a:cubicBezTo>
                <a:lnTo>
                  <a:pt x="288388" y="287945"/>
                </a:lnTo>
                <a:lnTo>
                  <a:pt x="288388" y="174633"/>
                </a:lnTo>
                <a:cubicBezTo>
                  <a:pt x="255455" y="173745"/>
                  <a:pt x="223234" y="168857"/>
                  <a:pt x="192170" y="159881"/>
                </a:cubicBezTo>
                <a:close/>
                <a:moveTo>
                  <a:pt x="90789" y="113845"/>
                </a:moveTo>
                <a:cubicBezTo>
                  <a:pt x="49311" y="160503"/>
                  <a:pt x="23232" y="221202"/>
                  <a:pt x="20828" y="287945"/>
                </a:cubicBezTo>
                <a:lnTo>
                  <a:pt x="144283" y="287945"/>
                </a:lnTo>
                <a:cubicBezTo>
                  <a:pt x="145529" y="241198"/>
                  <a:pt x="155320" y="195874"/>
                  <a:pt x="172588" y="153660"/>
                </a:cubicBezTo>
                <a:cubicBezTo>
                  <a:pt x="144016" y="143795"/>
                  <a:pt x="116602" y="130464"/>
                  <a:pt x="90789" y="113845"/>
                </a:cubicBezTo>
                <a:close/>
                <a:moveTo>
                  <a:pt x="506192" y="113490"/>
                </a:moveTo>
                <a:cubicBezTo>
                  <a:pt x="480647" y="130198"/>
                  <a:pt x="453321" y="143706"/>
                  <a:pt x="424749" y="153660"/>
                </a:cubicBezTo>
                <a:cubicBezTo>
                  <a:pt x="442017" y="195785"/>
                  <a:pt x="451719" y="241198"/>
                  <a:pt x="452965" y="287945"/>
                </a:cubicBezTo>
                <a:lnTo>
                  <a:pt x="576509" y="287945"/>
                </a:lnTo>
                <a:cubicBezTo>
                  <a:pt x="574106" y="221025"/>
                  <a:pt x="547937" y="160147"/>
                  <a:pt x="506192" y="113490"/>
                </a:cubicBezTo>
                <a:close/>
                <a:moveTo>
                  <a:pt x="308949" y="26662"/>
                </a:moveTo>
                <a:lnTo>
                  <a:pt x="308949" y="154104"/>
                </a:lnTo>
                <a:cubicBezTo>
                  <a:pt x="338678" y="153215"/>
                  <a:pt x="368051" y="148683"/>
                  <a:pt x="396534" y="140684"/>
                </a:cubicBezTo>
                <a:cubicBezTo>
                  <a:pt x="375617" y="97759"/>
                  <a:pt x="346066" y="58922"/>
                  <a:pt x="308949" y="26662"/>
                </a:cubicBezTo>
                <a:close/>
                <a:moveTo>
                  <a:pt x="288388" y="26662"/>
                </a:moveTo>
                <a:cubicBezTo>
                  <a:pt x="251272" y="58922"/>
                  <a:pt x="221721" y="97759"/>
                  <a:pt x="200804" y="140684"/>
                </a:cubicBezTo>
                <a:cubicBezTo>
                  <a:pt x="229287" y="148683"/>
                  <a:pt x="258659" y="153215"/>
                  <a:pt x="288388" y="154104"/>
                </a:cubicBezTo>
                <a:close/>
                <a:moveTo>
                  <a:pt x="335741" y="23018"/>
                </a:moveTo>
                <a:cubicBezTo>
                  <a:pt x="369475" y="55367"/>
                  <a:pt x="396623" y="93227"/>
                  <a:pt x="416294" y="134463"/>
                </a:cubicBezTo>
                <a:cubicBezTo>
                  <a:pt x="442551" y="125398"/>
                  <a:pt x="467830" y="113312"/>
                  <a:pt x="491417" y="98204"/>
                </a:cubicBezTo>
                <a:cubicBezTo>
                  <a:pt x="449850" y="58211"/>
                  <a:pt x="395822" y="31017"/>
                  <a:pt x="335741" y="23018"/>
                </a:cubicBezTo>
                <a:close/>
                <a:moveTo>
                  <a:pt x="261597" y="23018"/>
                </a:moveTo>
                <a:cubicBezTo>
                  <a:pt x="201516" y="31017"/>
                  <a:pt x="147488" y="58211"/>
                  <a:pt x="105921" y="98204"/>
                </a:cubicBezTo>
                <a:cubicBezTo>
                  <a:pt x="129508" y="113312"/>
                  <a:pt x="154786" y="125398"/>
                  <a:pt x="181044" y="134463"/>
                </a:cubicBezTo>
                <a:cubicBezTo>
                  <a:pt x="200715" y="93227"/>
                  <a:pt x="227862" y="55367"/>
                  <a:pt x="261597" y="23018"/>
                </a:cubicBezTo>
                <a:close/>
                <a:moveTo>
                  <a:pt x="288388" y="0"/>
                </a:moveTo>
                <a:lnTo>
                  <a:pt x="294530" y="0"/>
                </a:lnTo>
                <a:lnTo>
                  <a:pt x="298624" y="0"/>
                </a:lnTo>
                <a:lnTo>
                  <a:pt x="302808" y="0"/>
                </a:lnTo>
                <a:lnTo>
                  <a:pt x="308949" y="0"/>
                </a:lnTo>
                <a:lnTo>
                  <a:pt x="309305" y="178"/>
                </a:lnTo>
                <a:cubicBezTo>
                  <a:pt x="469165" y="5777"/>
                  <a:pt x="597337" y="137218"/>
                  <a:pt x="597337" y="298165"/>
                </a:cubicBezTo>
                <a:cubicBezTo>
                  <a:pt x="597337" y="304386"/>
                  <a:pt x="593243" y="308474"/>
                  <a:pt x="587012" y="308474"/>
                </a:cubicBezTo>
                <a:lnTo>
                  <a:pt x="308949" y="308474"/>
                </a:lnTo>
                <a:lnTo>
                  <a:pt x="308949" y="586110"/>
                </a:lnTo>
                <a:cubicBezTo>
                  <a:pt x="308949" y="592242"/>
                  <a:pt x="304855" y="596419"/>
                  <a:pt x="298624" y="596419"/>
                </a:cubicBezTo>
                <a:lnTo>
                  <a:pt x="294530" y="596419"/>
                </a:lnTo>
                <a:lnTo>
                  <a:pt x="288388" y="596419"/>
                </a:lnTo>
                <a:lnTo>
                  <a:pt x="288032" y="596153"/>
                </a:lnTo>
                <a:cubicBezTo>
                  <a:pt x="205343" y="593309"/>
                  <a:pt x="131110" y="556694"/>
                  <a:pt x="78684" y="499727"/>
                </a:cubicBezTo>
                <a:cubicBezTo>
                  <a:pt x="77349" y="499105"/>
                  <a:pt x="76192" y="498127"/>
                  <a:pt x="75213" y="496616"/>
                </a:cubicBezTo>
                <a:cubicBezTo>
                  <a:pt x="74678" y="495994"/>
                  <a:pt x="74322" y="495372"/>
                  <a:pt x="74055" y="494661"/>
                </a:cubicBezTo>
                <a:cubicBezTo>
                  <a:pt x="27949" y="442138"/>
                  <a:pt x="0" y="373351"/>
                  <a:pt x="0" y="298165"/>
                </a:cubicBezTo>
                <a:cubicBezTo>
                  <a:pt x="0" y="137218"/>
                  <a:pt x="128173" y="5777"/>
                  <a:pt x="288032" y="178"/>
                </a:cubicBezTo>
                <a:close/>
              </a:path>
            </a:pathLst>
          </a:custGeom>
          <a:solidFill>
            <a:schemeClr val="bg1"/>
          </a:solidFill>
          <a:ln>
            <a:noFill/>
          </a:ln>
        </p:spPr>
      </p:sp>
      <p:pic>
        <p:nvPicPr>
          <p:cNvPr id="3" name="Picture 2"/>
          <p:cNvPicPr>
            <a:picLocks noChangeAspect="1"/>
          </p:cNvPicPr>
          <p:nvPr/>
        </p:nvPicPr>
        <p:blipFill>
          <a:blip r:embed="rId1"/>
          <a:stretch>
            <a:fillRect/>
          </a:stretch>
        </p:blipFill>
        <p:spPr>
          <a:xfrm>
            <a:off x="689610" y="1695450"/>
            <a:ext cx="4676140" cy="4193540"/>
          </a:xfrm>
          <a:prstGeom prst="rect">
            <a:avLst/>
          </a:prstGeom>
        </p:spPr>
      </p:pic>
      <p:sp>
        <p:nvSpPr>
          <p:cNvPr id="95" name="big-heart_77483"/>
          <p:cNvSpPr>
            <a:spLocks noChangeAspect="1"/>
          </p:cNvSpPr>
          <p:nvPr/>
        </p:nvSpPr>
        <p:spPr bwMode="auto">
          <a:xfrm>
            <a:off x="5939877" y="2948676"/>
            <a:ext cx="313167" cy="312693"/>
          </a:xfrm>
          <a:custGeom>
            <a:avLst/>
            <a:gdLst>
              <a:gd name="connsiteX0" fmla="*/ 309263 w 606439"/>
              <a:gd name="connsiteY0" fmla="*/ 306068 h 605522"/>
              <a:gd name="connsiteX1" fmla="*/ 293894 w 606439"/>
              <a:gd name="connsiteY1" fmla="*/ 322586 h 605522"/>
              <a:gd name="connsiteX2" fmla="*/ 310436 w 606439"/>
              <a:gd name="connsiteY2" fmla="*/ 337933 h 605522"/>
              <a:gd name="connsiteX3" fmla="*/ 325805 w 606439"/>
              <a:gd name="connsiteY3" fmla="*/ 321415 h 605522"/>
              <a:gd name="connsiteX4" fmla="*/ 309263 w 606439"/>
              <a:gd name="connsiteY4" fmla="*/ 306068 h 605522"/>
              <a:gd name="connsiteX5" fmla="*/ 40594 w 606439"/>
              <a:gd name="connsiteY5" fmla="*/ 245205 h 605522"/>
              <a:gd name="connsiteX6" fmla="*/ 52669 w 606439"/>
              <a:gd name="connsiteY6" fmla="*/ 247005 h 605522"/>
              <a:gd name="connsiteX7" fmla="*/ 59935 w 606439"/>
              <a:gd name="connsiteY7" fmla="*/ 256605 h 605522"/>
              <a:gd name="connsiteX8" fmla="*/ 60069 w 606439"/>
              <a:gd name="connsiteY8" fmla="*/ 256782 h 605522"/>
              <a:gd name="connsiteX9" fmla="*/ 58353 w 606439"/>
              <a:gd name="connsiteY9" fmla="*/ 268980 h 605522"/>
              <a:gd name="connsiteX10" fmla="*/ 48456 w 606439"/>
              <a:gd name="connsiteY10" fmla="*/ 276344 h 605522"/>
              <a:gd name="connsiteX11" fmla="*/ 38313 w 606439"/>
              <a:gd name="connsiteY11" fmla="*/ 274843 h 605522"/>
              <a:gd name="connsiteX12" fmla="*/ 36297 w 606439"/>
              <a:gd name="connsiteY12" fmla="*/ 274544 h 605522"/>
              <a:gd name="connsiteX13" fmla="*/ 28979 w 606439"/>
              <a:gd name="connsiteY13" fmla="*/ 264748 h 605522"/>
              <a:gd name="connsiteX14" fmla="*/ 30692 w 606439"/>
              <a:gd name="connsiteY14" fmla="*/ 252608 h 605522"/>
              <a:gd name="connsiteX15" fmla="*/ 40594 w 606439"/>
              <a:gd name="connsiteY15" fmla="*/ 245185 h 605522"/>
              <a:gd name="connsiteX16" fmla="*/ 30695 w 606439"/>
              <a:gd name="connsiteY16" fmla="*/ 252594 h 605522"/>
              <a:gd name="connsiteX17" fmla="*/ 30692 w 606439"/>
              <a:gd name="connsiteY17" fmla="*/ 252608 h 605522"/>
              <a:gd name="connsiteX18" fmla="*/ 30691 w 606439"/>
              <a:gd name="connsiteY18" fmla="*/ 252610 h 605522"/>
              <a:gd name="connsiteX19" fmla="*/ 28974 w 606439"/>
              <a:gd name="connsiteY19" fmla="*/ 264755 h 605522"/>
              <a:gd name="connsiteX20" fmla="*/ 36296 w 606439"/>
              <a:gd name="connsiteY20" fmla="*/ 274544 h 605522"/>
              <a:gd name="connsiteX21" fmla="*/ 38313 w 606439"/>
              <a:gd name="connsiteY21" fmla="*/ 274843 h 605522"/>
              <a:gd name="connsiteX22" fmla="*/ 48454 w 606439"/>
              <a:gd name="connsiteY22" fmla="*/ 276345 h 605522"/>
              <a:gd name="connsiteX23" fmla="*/ 48456 w 606439"/>
              <a:gd name="connsiteY23" fmla="*/ 276344 h 605522"/>
              <a:gd name="connsiteX24" fmla="*/ 48459 w 606439"/>
              <a:gd name="connsiteY24" fmla="*/ 276344 h 605522"/>
              <a:gd name="connsiteX25" fmla="*/ 60079 w 606439"/>
              <a:gd name="connsiteY25" fmla="*/ 256795 h 605522"/>
              <a:gd name="connsiteX26" fmla="*/ 59935 w 606439"/>
              <a:gd name="connsiteY26" fmla="*/ 256605 h 605522"/>
              <a:gd name="connsiteX27" fmla="*/ 52663 w 606439"/>
              <a:gd name="connsiteY27" fmla="*/ 246986 h 605522"/>
              <a:gd name="connsiteX28" fmla="*/ 40594 w 606439"/>
              <a:gd name="connsiteY28" fmla="*/ 245185 h 605522"/>
              <a:gd name="connsiteX29" fmla="*/ 435733 w 606439"/>
              <a:gd name="connsiteY29" fmla="*/ 181800 h 605522"/>
              <a:gd name="connsiteX30" fmla="*/ 446058 w 606439"/>
              <a:gd name="connsiteY30" fmla="*/ 186106 h 605522"/>
              <a:gd name="connsiteX31" fmla="*/ 446058 w 606439"/>
              <a:gd name="connsiteY31" fmla="*/ 206607 h 605522"/>
              <a:gd name="connsiteX32" fmla="*/ 340705 w 606439"/>
              <a:gd name="connsiteY32" fmla="*/ 346251 h 605522"/>
              <a:gd name="connsiteX33" fmla="*/ 340470 w 606439"/>
              <a:gd name="connsiteY33" fmla="*/ 346016 h 605522"/>
              <a:gd name="connsiteX34" fmla="*/ 335895 w 606439"/>
              <a:gd name="connsiteY34" fmla="*/ 351640 h 605522"/>
              <a:gd name="connsiteX35" fmla="*/ 280285 w 606439"/>
              <a:gd name="connsiteY35" fmla="*/ 351640 h 605522"/>
              <a:gd name="connsiteX36" fmla="*/ 269492 w 606439"/>
              <a:gd name="connsiteY36" fmla="*/ 316846 h 605522"/>
              <a:gd name="connsiteX37" fmla="*/ 208251 w 606439"/>
              <a:gd name="connsiteY37" fmla="*/ 241401 h 605522"/>
              <a:gd name="connsiteX38" fmla="*/ 207665 w 606439"/>
              <a:gd name="connsiteY38" fmla="*/ 226874 h 605522"/>
              <a:gd name="connsiteX39" fmla="*/ 222212 w 606439"/>
              <a:gd name="connsiteY39" fmla="*/ 226405 h 605522"/>
              <a:gd name="connsiteX40" fmla="*/ 299878 w 606439"/>
              <a:gd name="connsiteY40" fmla="*/ 280529 h 605522"/>
              <a:gd name="connsiteX41" fmla="*/ 425409 w 606439"/>
              <a:gd name="connsiteY41" fmla="*/ 186106 h 605522"/>
              <a:gd name="connsiteX42" fmla="*/ 435733 w 606439"/>
              <a:gd name="connsiteY42" fmla="*/ 181800 h 605522"/>
              <a:gd name="connsiteX43" fmla="*/ 303278 w 606439"/>
              <a:gd name="connsiteY43" fmla="*/ 74972 h 605522"/>
              <a:gd name="connsiteX44" fmla="*/ 78841 w 606439"/>
              <a:gd name="connsiteY44" fmla="*/ 299071 h 605522"/>
              <a:gd name="connsiteX45" fmla="*/ 303278 w 606439"/>
              <a:gd name="connsiteY45" fmla="*/ 523169 h 605522"/>
              <a:gd name="connsiteX46" fmla="*/ 527598 w 606439"/>
              <a:gd name="connsiteY46" fmla="*/ 299071 h 605522"/>
              <a:gd name="connsiteX47" fmla="*/ 303278 w 606439"/>
              <a:gd name="connsiteY47" fmla="*/ 74972 h 605522"/>
              <a:gd name="connsiteX48" fmla="*/ 303278 w 606439"/>
              <a:gd name="connsiteY48" fmla="*/ 0 h 605522"/>
              <a:gd name="connsiteX49" fmla="*/ 496977 w 606439"/>
              <a:gd name="connsiteY49" fmla="*/ 70052 h 605522"/>
              <a:gd name="connsiteX50" fmla="*/ 510235 w 606439"/>
              <a:gd name="connsiteY50" fmla="*/ 56815 h 605522"/>
              <a:gd name="connsiteX51" fmla="*/ 505190 w 606439"/>
              <a:gd name="connsiteY51" fmla="*/ 51778 h 605522"/>
              <a:gd name="connsiteX52" fmla="*/ 505190 w 606439"/>
              <a:gd name="connsiteY52" fmla="*/ 36432 h 605522"/>
              <a:gd name="connsiteX53" fmla="*/ 524431 w 606439"/>
              <a:gd name="connsiteY53" fmla="*/ 17220 h 605522"/>
              <a:gd name="connsiteX54" fmla="*/ 539917 w 606439"/>
              <a:gd name="connsiteY54" fmla="*/ 17220 h 605522"/>
              <a:gd name="connsiteX55" fmla="*/ 585673 w 606439"/>
              <a:gd name="connsiteY55" fmla="*/ 63024 h 605522"/>
              <a:gd name="connsiteX56" fmla="*/ 585908 w 606439"/>
              <a:gd name="connsiteY56" fmla="*/ 63141 h 605522"/>
              <a:gd name="connsiteX57" fmla="*/ 585908 w 606439"/>
              <a:gd name="connsiteY57" fmla="*/ 78487 h 605522"/>
              <a:gd name="connsiteX58" fmla="*/ 566549 w 606439"/>
              <a:gd name="connsiteY58" fmla="*/ 97699 h 605522"/>
              <a:gd name="connsiteX59" fmla="*/ 551180 w 606439"/>
              <a:gd name="connsiteY59" fmla="*/ 97699 h 605522"/>
              <a:gd name="connsiteX60" fmla="*/ 546135 w 606439"/>
              <a:gd name="connsiteY60" fmla="*/ 92661 h 605522"/>
              <a:gd name="connsiteX61" fmla="*/ 533113 w 606439"/>
              <a:gd name="connsiteY61" fmla="*/ 105664 h 605522"/>
              <a:gd name="connsiteX62" fmla="*/ 606439 w 606439"/>
              <a:gd name="connsiteY62" fmla="*/ 302703 h 605522"/>
              <a:gd name="connsiteX63" fmla="*/ 303278 w 606439"/>
              <a:gd name="connsiteY63" fmla="*/ 605522 h 605522"/>
              <a:gd name="connsiteX64" fmla="*/ 0 w 606439"/>
              <a:gd name="connsiteY64" fmla="*/ 302703 h 605522"/>
              <a:gd name="connsiteX65" fmla="*/ 73326 w 606439"/>
              <a:gd name="connsiteY65" fmla="*/ 105664 h 605522"/>
              <a:gd name="connsiteX66" fmla="*/ 60304 w 606439"/>
              <a:gd name="connsiteY66" fmla="*/ 92544 h 605522"/>
              <a:gd name="connsiteX67" fmla="*/ 55259 w 606439"/>
              <a:gd name="connsiteY67" fmla="*/ 97699 h 605522"/>
              <a:gd name="connsiteX68" fmla="*/ 39890 w 606439"/>
              <a:gd name="connsiteY68" fmla="*/ 97699 h 605522"/>
              <a:gd name="connsiteX69" fmla="*/ 20649 w 606439"/>
              <a:gd name="connsiteY69" fmla="*/ 78487 h 605522"/>
              <a:gd name="connsiteX70" fmla="*/ 20649 w 606439"/>
              <a:gd name="connsiteY70" fmla="*/ 63141 h 605522"/>
              <a:gd name="connsiteX71" fmla="*/ 20766 w 606439"/>
              <a:gd name="connsiteY71" fmla="*/ 63024 h 605522"/>
              <a:gd name="connsiteX72" fmla="*/ 66522 w 606439"/>
              <a:gd name="connsiteY72" fmla="*/ 17220 h 605522"/>
              <a:gd name="connsiteX73" fmla="*/ 81891 w 606439"/>
              <a:gd name="connsiteY73" fmla="*/ 17220 h 605522"/>
              <a:gd name="connsiteX74" fmla="*/ 101249 w 606439"/>
              <a:gd name="connsiteY74" fmla="*/ 36432 h 605522"/>
              <a:gd name="connsiteX75" fmla="*/ 101249 w 606439"/>
              <a:gd name="connsiteY75" fmla="*/ 51778 h 605522"/>
              <a:gd name="connsiteX76" fmla="*/ 96204 w 606439"/>
              <a:gd name="connsiteY76" fmla="*/ 56815 h 605522"/>
              <a:gd name="connsiteX77" fmla="*/ 109462 w 606439"/>
              <a:gd name="connsiteY77" fmla="*/ 69935 h 605522"/>
              <a:gd name="connsiteX78" fmla="*/ 303278 w 606439"/>
              <a:gd name="connsiteY78" fmla="*/ 0 h 6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6439" h="605522">
                <a:moveTo>
                  <a:pt x="309263" y="306068"/>
                </a:moveTo>
                <a:cubicBezTo>
                  <a:pt x="300464" y="306302"/>
                  <a:pt x="293542" y="313683"/>
                  <a:pt x="293894" y="322586"/>
                </a:cubicBezTo>
                <a:cubicBezTo>
                  <a:pt x="294246" y="331373"/>
                  <a:pt x="301637" y="338284"/>
                  <a:pt x="310436" y="337933"/>
                </a:cubicBezTo>
                <a:cubicBezTo>
                  <a:pt x="319235" y="337582"/>
                  <a:pt x="326157" y="330201"/>
                  <a:pt x="325805" y="321415"/>
                </a:cubicBezTo>
                <a:cubicBezTo>
                  <a:pt x="325571" y="312628"/>
                  <a:pt x="318062" y="305717"/>
                  <a:pt x="309263" y="306068"/>
                </a:cubicBezTo>
                <a:close/>
                <a:moveTo>
                  <a:pt x="40594" y="245205"/>
                </a:moveTo>
                <a:cubicBezTo>
                  <a:pt x="44820" y="244152"/>
                  <a:pt x="49133" y="244913"/>
                  <a:pt x="52669" y="247005"/>
                </a:cubicBezTo>
                <a:lnTo>
                  <a:pt x="59935" y="256605"/>
                </a:lnTo>
                <a:lnTo>
                  <a:pt x="60069" y="256782"/>
                </a:lnTo>
                <a:cubicBezTo>
                  <a:pt x="61184" y="261116"/>
                  <a:pt x="60450" y="265451"/>
                  <a:pt x="58353" y="268980"/>
                </a:cubicBezTo>
                <a:lnTo>
                  <a:pt x="48456" y="276344"/>
                </a:lnTo>
                <a:lnTo>
                  <a:pt x="38313" y="274843"/>
                </a:lnTo>
                <a:lnTo>
                  <a:pt x="36297" y="274544"/>
                </a:lnTo>
                <a:cubicBezTo>
                  <a:pt x="32762" y="272450"/>
                  <a:pt x="30035" y="269024"/>
                  <a:pt x="28979" y="264748"/>
                </a:cubicBezTo>
                <a:lnTo>
                  <a:pt x="30692" y="252608"/>
                </a:lnTo>
                <a:close/>
                <a:moveTo>
                  <a:pt x="40594" y="245185"/>
                </a:moveTo>
                <a:cubicBezTo>
                  <a:pt x="36253" y="246298"/>
                  <a:pt x="32792" y="249050"/>
                  <a:pt x="30695" y="252594"/>
                </a:cubicBezTo>
                <a:lnTo>
                  <a:pt x="30692" y="252608"/>
                </a:lnTo>
                <a:lnTo>
                  <a:pt x="30691" y="252610"/>
                </a:lnTo>
                <a:cubicBezTo>
                  <a:pt x="28593" y="256151"/>
                  <a:pt x="27859" y="260482"/>
                  <a:pt x="28974" y="264755"/>
                </a:cubicBezTo>
                <a:cubicBezTo>
                  <a:pt x="30031" y="269028"/>
                  <a:pt x="32760" y="272452"/>
                  <a:pt x="36296" y="274544"/>
                </a:cubicBezTo>
                <a:lnTo>
                  <a:pt x="38313" y="274843"/>
                </a:lnTo>
                <a:lnTo>
                  <a:pt x="48454" y="276345"/>
                </a:lnTo>
                <a:lnTo>
                  <a:pt x="48456" y="276344"/>
                </a:lnTo>
                <a:lnTo>
                  <a:pt x="48459" y="276344"/>
                </a:lnTo>
                <a:cubicBezTo>
                  <a:pt x="57144" y="274120"/>
                  <a:pt x="62309" y="265457"/>
                  <a:pt x="60079" y="256795"/>
                </a:cubicBezTo>
                <a:lnTo>
                  <a:pt x="59935" y="256605"/>
                </a:lnTo>
                <a:lnTo>
                  <a:pt x="52663" y="246986"/>
                </a:lnTo>
                <a:cubicBezTo>
                  <a:pt x="49129" y="244892"/>
                  <a:pt x="44818" y="244130"/>
                  <a:pt x="40594" y="245185"/>
                </a:cubicBezTo>
                <a:close/>
                <a:moveTo>
                  <a:pt x="435733" y="181800"/>
                </a:moveTo>
                <a:cubicBezTo>
                  <a:pt x="439458" y="181800"/>
                  <a:pt x="443184" y="183236"/>
                  <a:pt x="446058" y="186106"/>
                </a:cubicBezTo>
                <a:cubicBezTo>
                  <a:pt x="451689" y="191729"/>
                  <a:pt x="451689" y="200984"/>
                  <a:pt x="446058" y="206607"/>
                </a:cubicBezTo>
                <a:lnTo>
                  <a:pt x="340705" y="346251"/>
                </a:lnTo>
                <a:lnTo>
                  <a:pt x="340470" y="346016"/>
                </a:lnTo>
                <a:cubicBezTo>
                  <a:pt x="339180" y="348008"/>
                  <a:pt x="337654" y="349882"/>
                  <a:pt x="335895" y="351640"/>
                </a:cubicBezTo>
                <a:cubicBezTo>
                  <a:pt x="320643" y="366869"/>
                  <a:pt x="295654" y="366869"/>
                  <a:pt x="280285" y="351640"/>
                </a:cubicBezTo>
                <a:cubicBezTo>
                  <a:pt x="270900" y="342150"/>
                  <a:pt x="267263" y="329030"/>
                  <a:pt x="269492" y="316846"/>
                </a:cubicBezTo>
                <a:lnTo>
                  <a:pt x="208251" y="241401"/>
                </a:lnTo>
                <a:cubicBezTo>
                  <a:pt x="204028" y="237535"/>
                  <a:pt x="203793" y="231092"/>
                  <a:pt x="207665" y="226874"/>
                </a:cubicBezTo>
                <a:cubicBezTo>
                  <a:pt x="211536" y="222657"/>
                  <a:pt x="218106" y="222422"/>
                  <a:pt x="222212" y="226405"/>
                </a:cubicBezTo>
                <a:lnTo>
                  <a:pt x="299878" y="280529"/>
                </a:lnTo>
                <a:lnTo>
                  <a:pt x="425409" y="186106"/>
                </a:lnTo>
                <a:cubicBezTo>
                  <a:pt x="428284" y="183236"/>
                  <a:pt x="432008" y="181800"/>
                  <a:pt x="435733" y="181800"/>
                </a:cubicBezTo>
                <a:close/>
                <a:moveTo>
                  <a:pt x="303278" y="74972"/>
                </a:moveTo>
                <a:cubicBezTo>
                  <a:pt x="179268" y="74972"/>
                  <a:pt x="78841" y="175366"/>
                  <a:pt x="78841" y="299071"/>
                </a:cubicBezTo>
                <a:cubicBezTo>
                  <a:pt x="78841" y="422893"/>
                  <a:pt x="179268" y="523169"/>
                  <a:pt x="303278" y="523169"/>
                </a:cubicBezTo>
                <a:cubicBezTo>
                  <a:pt x="427171" y="523169"/>
                  <a:pt x="527598" y="422893"/>
                  <a:pt x="527598" y="299071"/>
                </a:cubicBezTo>
                <a:cubicBezTo>
                  <a:pt x="527598" y="175366"/>
                  <a:pt x="427171" y="74972"/>
                  <a:pt x="303278" y="74972"/>
                </a:cubicBezTo>
                <a:close/>
                <a:moveTo>
                  <a:pt x="303278" y="0"/>
                </a:moveTo>
                <a:cubicBezTo>
                  <a:pt x="376957" y="0"/>
                  <a:pt x="444417" y="26357"/>
                  <a:pt x="496977" y="70052"/>
                </a:cubicBezTo>
                <a:lnTo>
                  <a:pt x="510235" y="56815"/>
                </a:lnTo>
                <a:lnTo>
                  <a:pt x="505190" y="51778"/>
                </a:lnTo>
                <a:cubicBezTo>
                  <a:pt x="500966" y="47561"/>
                  <a:pt x="500966" y="40649"/>
                  <a:pt x="505190" y="36432"/>
                </a:cubicBezTo>
                <a:lnTo>
                  <a:pt x="524431" y="17220"/>
                </a:lnTo>
                <a:cubicBezTo>
                  <a:pt x="528772" y="13003"/>
                  <a:pt x="535694" y="13003"/>
                  <a:pt x="539917" y="17220"/>
                </a:cubicBezTo>
                <a:lnTo>
                  <a:pt x="585673" y="63024"/>
                </a:lnTo>
                <a:lnTo>
                  <a:pt x="585908" y="63141"/>
                </a:lnTo>
                <a:cubicBezTo>
                  <a:pt x="590131" y="67358"/>
                  <a:pt x="590131" y="74270"/>
                  <a:pt x="585908" y="78487"/>
                </a:cubicBezTo>
                <a:lnTo>
                  <a:pt x="566549" y="97699"/>
                </a:lnTo>
                <a:cubicBezTo>
                  <a:pt x="562326" y="101916"/>
                  <a:pt x="555404" y="101916"/>
                  <a:pt x="551180" y="97699"/>
                </a:cubicBezTo>
                <a:lnTo>
                  <a:pt x="546135" y="92661"/>
                </a:lnTo>
                <a:lnTo>
                  <a:pt x="533113" y="105664"/>
                </a:lnTo>
                <a:cubicBezTo>
                  <a:pt x="578751" y="158614"/>
                  <a:pt x="606439" y="227378"/>
                  <a:pt x="606439" y="302703"/>
                </a:cubicBezTo>
                <a:cubicBezTo>
                  <a:pt x="606439" y="469986"/>
                  <a:pt x="470697" y="605522"/>
                  <a:pt x="303278" y="605522"/>
                </a:cubicBezTo>
                <a:cubicBezTo>
                  <a:pt x="135742" y="605522"/>
                  <a:pt x="0" y="469986"/>
                  <a:pt x="0" y="302703"/>
                </a:cubicBezTo>
                <a:cubicBezTo>
                  <a:pt x="0" y="227378"/>
                  <a:pt x="27688" y="158614"/>
                  <a:pt x="73326" y="105664"/>
                </a:cubicBezTo>
                <a:lnTo>
                  <a:pt x="60304" y="92544"/>
                </a:lnTo>
                <a:lnTo>
                  <a:pt x="55259" y="97699"/>
                </a:lnTo>
                <a:cubicBezTo>
                  <a:pt x="51035" y="101916"/>
                  <a:pt x="44113" y="101916"/>
                  <a:pt x="39890" y="97699"/>
                </a:cubicBezTo>
                <a:lnTo>
                  <a:pt x="20649" y="78487"/>
                </a:lnTo>
                <a:cubicBezTo>
                  <a:pt x="16308" y="74270"/>
                  <a:pt x="16308" y="67358"/>
                  <a:pt x="20649" y="63141"/>
                </a:cubicBezTo>
                <a:lnTo>
                  <a:pt x="20766" y="63024"/>
                </a:lnTo>
                <a:lnTo>
                  <a:pt x="66522" y="17220"/>
                </a:lnTo>
                <a:cubicBezTo>
                  <a:pt x="70863" y="13003"/>
                  <a:pt x="77667" y="13003"/>
                  <a:pt x="81891" y="17220"/>
                </a:cubicBezTo>
                <a:lnTo>
                  <a:pt x="101249" y="36432"/>
                </a:lnTo>
                <a:cubicBezTo>
                  <a:pt x="105355" y="40649"/>
                  <a:pt x="105355" y="47561"/>
                  <a:pt x="101249" y="51778"/>
                </a:cubicBezTo>
                <a:lnTo>
                  <a:pt x="96204" y="56815"/>
                </a:lnTo>
                <a:lnTo>
                  <a:pt x="109462" y="69935"/>
                </a:lnTo>
                <a:cubicBezTo>
                  <a:pt x="162022" y="26357"/>
                  <a:pt x="229482" y="0"/>
                  <a:pt x="303278" y="0"/>
                </a:cubicBezTo>
                <a:close/>
              </a:path>
            </a:pathLst>
          </a:custGeom>
          <a:solidFill>
            <a:schemeClr val="bg1"/>
          </a:solidFill>
          <a:ln>
            <a:noFill/>
          </a:ln>
        </p:spPr>
        <p:txBody>
          <a:bodyPr/>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圆角 21"/>
          <p:cNvSpPr/>
          <p:nvPr/>
        </p:nvSpPr>
        <p:spPr>
          <a:xfrm>
            <a:off x="7024125" y="629293"/>
            <a:ext cx="758574" cy="302242"/>
          </a:xfrm>
          <a:prstGeom prst="roundRect">
            <a:avLst>
              <a:gd name="adj" fmla="val 50000"/>
            </a:avLst>
          </a:prstGeom>
          <a:gradFill flip="none" rotWithShape="1">
            <a:gsLst>
              <a:gs pos="0">
                <a:srgbClr val="5FC9FF"/>
              </a:gs>
              <a:gs pos="100000">
                <a:srgbClr val="63B9FC"/>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6537196" y="3001009"/>
            <a:ext cx="4750435" cy="583565"/>
          </a:xfrm>
          <a:prstGeom prst="rect">
            <a:avLst/>
          </a:prstGeom>
        </p:spPr>
        <p:txBody>
          <a:bodyPr wrap="none">
            <a:spAutoFit/>
          </a:bodyPr>
          <a:lstStyle/>
          <a:p>
            <a:r>
              <a:rPr lang="en-US" altLang="zh-CN" sz="3200" b="1" dirty="0">
                <a:solidFill>
                  <a:schemeClr val="tx1"/>
                </a:solidFill>
              </a:rPr>
              <a:t>PROBLEM STATEMENT</a:t>
            </a:r>
            <a:endParaRPr lang="en-US" altLang="zh-CN" sz="3200" b="1" dirty="0">
              <a:solidFill>
                <a:schemeClr val="tx1"/>
              </a:solidFill>
            </a:endParaRPr>
          </a:p>
        </p:txBody>
      </p:sp>
      <p:sp>
        <p:nvSpPr>
          <p:cNvPr id="65" name="矩形: 圆角 64"/>
          <p:cNvSpPr/>
          <p:nvPr/>
        </p:nvSpPr>
        <p:spPr>
          <a:xfrm>
            <a:off x="8017675" y="3715423"/>
            <a:ext cx="1693900" cy="357336"/>
          </a:xfrm>
          <a:prstGeom prst="roundRect">
            <a:avLst>
              <a:gd name="adj" fmla="val 50000"/>
            </a:avLst>
          </a:prstGeom>
          <a:solidFill>
            <a:srgbClr val="FF7270"/>
          </a:solidFill>
          <a:ln>
            <a:noFill/>
          </a:ln>
          <a:effectLst>
            <a:outerShdw blurRad="139700" dist="38100" dir="5400000" algn="t" rotWithShape="0">
              <a:srgbClr val="FF7270">
                <a:alpha val="7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290946" y="1454605"/>
            <a:ext cx="5539965" cy="4755146"/>
            <a:chOff x="893553" y="1313024"/>
            <a:chExt cx="5967175" cy="5121835"/>
          </a:xfrm>
        </p:grpSpPr>
        <p:grpSp>
          <p:nvGrpSpPr>
            <p:cNvPr id="9" name="组合 8"/>
            <p:cNvGrpSpPr/>
            <p:nvPr/>
          </p:nvGrpSpPr>
          <p:grpSpPr>
            <a:xfrm>
              <a:off x="893553" y="1313024"/>
              <a:ext cx="5967175" cy="5121835"/>
              <a:chOff x="893553" y="1313024"/>
              <a:chExt cx="5967175" cy="5121835"/>
            </a:xfrm>
          </p:grpSpPr>
          <p:pic>
            <p:nvPicPr>
              <p:cNvPr id="9218" name="Picture 2" descr="http://img.hb.aicdn.com/a5f2f63e056c7ca49b901cd56910c4afc669915011523-JAD3ox"/>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3553" y="1313024"/>
                <a:ext cx="5967175" cy="512183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992010" y="3892612"/>
                <a:ext cx="828340" cy="1400150"/>
              </a:xfrm>
              <a:custGeom>
                <a:avLst/>
                <a:gdLst>
                  <a:gd name="connsiteX0" fmla="*/ 0 w 710005"/>
                  <a:gd name="connsiteY0" fmla="*/ 0 h 1045148"/>
                  <a:gd name="connsiteX1" fmla="*/ 710005 w 710005"/>
                  <a:gd name="connsiteY1" fmla="*/ 0 h 1045148"/>
                  <a:gd name="connsiteX2" fmla="*/ 710005 w 710005"/>
                  <a:gd name="connsiteY2" fmla="*/ 1045148 h 1045148"/>
                  <a:gd name="connsiteX3" fmla="*/ 0 w 710005"/>
                  <a:gd name="connsiteY3" fmla="*/ 1045148 h 1045148"/>
                  <a:gd name="connsiteX4" fmla="*/ 0 w 710005"/>
                  <a:gd name="connsiteY4" fmla="*/ 0 h 1045148"/>
                  <a:gd name="connsiteX0-1" fmla="*/ 0 w 753036"/>
                  <a:gd name="connsiteY0-2" fmla="*/ 0 h 1045148"/>
                  <a:gd name="connsiteX1-3" fmla="*/ 753036 w 753036"/>
                  <a:gd name="connsiteY1-4" fmla="*/ 419548 h 1045148"/>
                  <a:gd name="connsiteX2-5" fmla="*/ 710005 w 753036"/>
                  <a:gd name="connsiteY2-6" fmla="*/ 1045148 h 1045148"/>
                  <a:gd name="connsiteX3-7" fmla="*/ 0 w 753036"/>
                  <a:gd name="connsiteY3-8" fmla="*/ 1045148 h 1045148"/>
                  <a:gd name="connsiteX4-9" fmla="*/ 0 w 753036"/>
                  <a:gd name="connsiteY4-10" fmla="*/ 0 h 1045148"/>
                  <a:gd name="connsiteX0-11" fmla="*/ 53788 w 753036"/>
                  <a:gd name="connsiteY0-12" fmla="*/ 0 h 1152724"/>
                  <a:gd name="connsiteX1-13" fmla="*/ 753036 w 753036"/>
                  <a:gd name="connsiteY1-14" fmla="*/ 527124 h 1152724"/>
                  <a:gd name="connsiteX2-15" fmla="*/ 710005 w 753036"/>
                  <a:gd name="connsiteY2-16" fmla="*/ 1152724 h 1152724"/>
                  <a:gd name="connsiteX3-17" fmla="*/ 0 w 753036"/>
                  <a:gd name="connsiteY3-18" fmla="*/ 1152724 h 1152724"/>
                  <a:gd name="connsiteX4-19" fmla="*/ 53788 w 753036"/>
                  <a:gd name="connsiteY4-20" fmla="*/ 0 h 1152724"/>
                  <a:gd name="connsiteX0-21" fmla="*/ 53788 w 828340"/>
                  <a:gd name="connsiteY0-22" fmla="*/ 0 h 1152724"/>
                  <a:gd name="connsiteX1-23" fmla="*/ 828340 w 828340"/>
                  <a:gd name="connsiteY1-24" fmla="*/ 494851 h 1152724"/>
                  <a:gd name="connsiteX2-25" fmla="*/ 710005 w 828340"/>
                  <a:gd name="connsiteY2-26" fmla="*/ 1152724 h 1152724"/>
                  <a:gd name="connsiteX3-27" fmla="*/ 0 w 828340"/>
                  <a:gd name="connsiteY3-28" fmla="*/ 1152724 h 1152724"/>
                  <a:gd name="connsiteX4-29" fmla="*/ 53788 w 828340"/>
                  <a:gd name="connsiteY4-30" fmla="*/ 0 h 1152724"/>
                  <a:gd name="connsiteX0-31" fmla="*/ 53788 w 828340"/>
                  <a:gd name="connsiteY0-32" fmla="*/ 0 h 1195755"/>
                  <a:gd name="connsiteX1-33" fmla="*/ 828340 w 828340"/>
                  <a:gd name="connsiteY1-34" fmla="*/ 537882 h 1195755"/>
                  <a:gd name="connsiteX2-35" fmla="*/ 710005 w 828340"/>
                  <a:gd name="connsiteY2-36" fmla="*/ 1195755 h 1195755"/>
                  <a:gd name="connsiteX3-37" fmla="*/ 0 w 828340"/>
                  <a:gd name="connsiteY3-38" fmla="*/ 1195755 h 1195755"/>
                  <a:gd name="connsiteX4-39" fmla="*/ 53788 w 828340"/>
                  <a:gd name="connsiteY4-40" fmla="*/ 0 h 1195755"/>
                  <a:gd name="connsiteX0-41" fmla="*/ 53788 w 828340"/>
                  <a:gd name="connsiteY0-42" fmla="*/ 0 h 1400150"/>
                  <a:gd name="connsiteX1-43" fmla="*/ 828340 w 828340"/>
                  <a:gd name="connsiteY1-44" fmla="*/ 537882 h 1400150"/>
                  <a:gd name="connsiteX2-45" fmla="*/ 688490 w 828340"/>
                  <a:gd name="connsiteY2-46" fmla="*/ 1400150 h 1400150"/>
                  <a:gd name="connsiteX3-47" fmla="*/ 0 w 828340"/>
                  <a:gd name="connsiteY3-48" fmla="*/ 1195755 h 1400150"/>
                  <a:gd name="connsiteX4-49" fmla="*/ 53788 w 828340"/>
                  <a:gd name="connsiteY4-50" fmla="*/ 0 h 14001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28340" h="1400150">
                    <a:moveTo>
                      <a:pt x="53788" y="0"/>
                    </a:moveTo>
                    <a:lnTo>
                      <a:pt x="828340" y="537882"/>
                    </a:lnTo>
                    <a:lnTo>
                      <a:pt x="688490" y="1400150"/>
                    </a:lnTo>
                    <a:lnTo>
                      <a:pt x="0" y="1195755"/>
                    </a:lnTo>
                    <a:lnTo>
                      <a:pt x="53788"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3764810" y="4548311"/>
              <a:ext cx="717172" cy="388502"/>
            </a:xfrm>
            <a:custGeom>
              <a:avLst/>
              <a:gdLst>
                <a:gd name="connsiteX0" fmla="*/ 0 w 537135"/>
                <a:gd name="connsiteY0" fmla="*/ 0 h 208464"/>
                <a:gd name="connsiteX1" fmla="*/ 537135 w 537135"/>
                <a:gd name="connsiteY1" fmla="*/ 0 h 208464"/>
                <a:gd name="connsiteX2" fmla="*/ 537135 w 537135"/>
                <a:gd name="connsiteY2" fmla="*/ 208464 h 208464"/>
                <a:gd name="connsiteX3" fmla="*/ 0 w 537135"/>
                <a:gd name="connsiteY3" fmla="*/ 208464 h 208464"/>
                <a:gd name="connsiteX4" fmla="*/ 0 w 537135"/>
                <a:gd name="connsiteY4" fmla="*/ 0 h 208464"/>
                <a:gd name="connsiteX0-1" fmla="*/ 0 w 1295187"/>
                <a:gd name="connsiteY0-2" fmla="*/ 94756 h 208464"/>
                <a:gd name="connsiteX1-3" fmla="*/ 1295187 w 1295187"/>
                <a:gd name="connsiteY1-4" fmla="*/ 0 h 208464"/>
                <a:gd name="connsiteX2-5" fmla="*/ 1295187 w 1295187"/>
                <a:gd name="connsiteY2-6" fmla="*/ 208464 h 208464"/>
                <a:gd name="connsiteX3-7" fmla="*/ 758052 w 1295187"/>
                <a:gd name="connsiteY3-8" fmla="*/ 208464 h 208464"/>
                <a:gd name="connsiteX4-9" fmla="*/ 0 w 1295187"/>
                <a:gd name="connsiteY4-10" fmla="*/ 94756 h 208464"/>
                <a:gd name="connsiteX0-11" fmla="*/ 0 w 1295187"/>
                <a:gd name="connsiteY0-12" fmla="*/ 198988 h 312696"/>
                <a:gd name="connsiteX1-13" fmla="*/ 461330 w 1295187"/>
                <a:gd name="connsiteY1-14" fmla="*/ 0 h 312696"/>
                <a:gd name="connsiteX2-15" fmla="*/ 1295187 w 1295187"/>
                <a:gd name="connsiteY2-16" fmla="*/ 312696 h 312696"/>
                <a:gd name="connsiteX3-17" fmla="*/ 758052 w 1295187"/>
                <a:gd name="connsiteY3-18" fmla="*/ 312696 h 312696"/>
                <a:gd name="connsiteX4-19" fmla="*/ 0 w 1295187"/>
                <a:gd name="connsiteY4-20" fmla="*/ 198988 h 312696"/>
                <a:gd name="connsiteX0-21" fmla="*/ 0 w 1295187"/>
                <a:gd name="connsiteY0-22" fmla="*/ 198988 h 388502"/>
                <a:gd name="connsiteX1-23" fmla="*/ 461330 w 1295187"/>
                <a:gd name="connsiteY1-24" fmla="*/ 0 h 388502"/>
                <a:gd name="connsiteX2-25" fmla="*/ 1295187 w 1295187"/>
                <a:gd name="connsiteY2-26" fmla="*/ 312696 h 388502"/>
                <a:gd name="connsiteX3-27" fmla="*/ 260580 w 1295187"/>
                <a:gd name="connsiteY3-28" fmla="*/ 388502 h 388502"/>
                <a:gd name="connsiteX4-29" fmla="*/ 0 w 1295187"/>
                <a:gd name="connsiteY4-30" fmla="*/ 198988 h 388502"/>
                <a:gd name="connsiteX0-31" fmla="*/ 0 w 556087"/>
                <a:gd name="connsiteY0-32" fmla="*/ 198988 h 388502"/>
                <a:gd name="connsiteX1-33" fmla="*/ 461330 w 556087"/>
                <a:gd name="connsiteY1-34" fmla="*/ 0 h 388502"/>
                <a:gd name="connsiteX2-35" fmla="*/ 556087 w 556087"/>
                <a:gd name="connsiteY2-36" fmla="*/ 156347 h 388502"/>
                <a:gd name="connsiteX3-37" fmla="*/ 260580 w 556087"/>
                <a:gd name="connsiteY3-38" fmla="*/ 388502 h 388502"/>
                <a:gd name="connsiteX4-39" fmla="*/ 0 w 556087"/>
                <a:gd name="connsiteY4-40" fmla="*/ 198988 h 388502"/>
                <a:gd name="connsiteX0-41" fmla="*/ 0 w 721910"/>
                <a:gd name="connsiteY0-42" fmla="*/ 198988 h 388502"/>
                <a:gd name="connsiteX1-43" fmla="*/ 461330 w 721910"/>
                <a:gd name="connsiteY1-44" fmla="*/ 0 h 388502"/>
                <a:gd name="connsiteX2-45" fmla="*/ 721910 w 721910"/>
                <a:gd name="connsiteY2-46" fmla="*/ 184774 h 388502"/>
                <a:gd name="connsiteX3-47" fmla="*/ 260580 w 721910"/>
                <a:gd name="connsiteY3-48" fmla="*/ 388502 h 388502"/>
                <a:gd name="connsiteX4-49" fmla="*/ 0 w 721910"/>
                <a:gd name="connsiteY4-50" fmla="*/ 198988 h 388502"/>
                <a:gd name="connsiteX0-51" fmla="*/ 0 w 721910"/>
                <a:gd name="connsiteY0-52" fmla="*/ 198988 h 388502"/>
                <a:gd name="connsiteX1-53" fmla="*/ 461330 w 721910"/>
                <a:gd name="connsiteY1-54" fmla="*/ 0 h 388502"/>
                <a:gd name="connsiteX2-55" fmla="*/ 721910 w 721910"/>
                <a:gd name="connsiteY2-56" fmla="*/ 184774 h 388502"/>
                <a:gd name="connsiteX3-57" fmla="*/ 260580 w 721910"/>
                <a:gd name="connsiteY3-58" fmla="*/ 388502 h 388502"/>
                <a:gd name="connsiteX4-59" fmla="*/ 0 w 721910"/>
                <a:gd name="connsiteY4-60" fmla="*/ 198988 h 388502"/>
                <a:gd name="connsiteX0-61" fmla="*/ 0 w 717172"/>
                <a:gd name="connsiteY0-62" fmla="*/ 208463 h 388502"/>
                <a:gd name="connsiteX1-63" fmla="*/ 456592 w 717172"/>
                <a:gd name="connsiteY1-64" fmla="*/ 0 h 388502"/>
                <a:gd name="connsiteX2-65" fmla="*/ 717172 w 717172"/>
                <a:gd name="connsiteY2-66" fmla="*/ 184774 h 388502"/>
                <a:gd name="connsiteX3-67" fmla="*/ 255842 w 717172"/>
                <a:gd name="connsiteY3-68" fmla="*/ 388502 h 388502"/>
                <a:gd name="connsiteX4-69" fmla="*/ 0 w 717172"/>
                <a:gd name="connsiteY4-70" fmla="*/ 208463 h 38850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7172" h="388502">
                  <a:moveTo>
                    <a:pt x="0" y="208463"/>
                  </a:moveTo>
                  <a:lnTo>
                    <a:pt x="456592" y="0"/>
                  </a:lnTo>
                  <a:lnTo>
                    <a:pt x="717172" y="184774"/>
                  </a:lnTo>
                  <a:lnTo>
                    <a:pt x="255842" y="388502"/>
                  </a:lnTo>
                  <a:lnTo>
                    <a:pt x="0" y="208463"/>
                  </a:lnTo>
                  <a:close/>
                </a:path>
              </a:pathLst>
            </a:custGeom>
            <a:solidFill>
              <a:srgbClr val="33D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tags/tag1.xml><?xml version="1.0" encoding="utf-8"?>
<p:tagLst xmlns:p="http://schemas.openxmlformats.org/presentationml/2006/main">
  <p:tag name="PA" val="v4.1.3"/>
</p:tagLst>
</file>

<file path=ppt/tags/tag2.xml><?xml version="1.0" encoding="utf-8"?>
<p:tagLst xmlns:p="http://schemas.openxmlformats.org/presentationml/2006/main">
  <p:tag name="PA" val="v4.1.3"/>
</p:tagLst>
</file>

<file path=ppt/tags/tag3.xml><?xml version="1.0" encoding="utf-8"?>
<p:tagLst xmlns:p="http://schemas.openxmlformats.org/presentationml/2006/main">
  <p:tag name="PA" val="v4.1.3"/>
</p:tagLst>
</file>

<file path=ppt/tags/tag4.xml><?xml version="1.0" encoding="utf-8"?>
<p:tagLst xmlns:p="http://schemas.openxmlformats.org/presentationml/2006/main">
  <p:tag name="PA" val="v4.1.3"/>
</p:tagLst>
</file>

<file path=ppt/tags/tag5.xml><?xml version="1.0" encoding="utf-8"?>
<p:tagLst xmlns:p="http://schemas.openxmlformats.org/presentationml/2006/main">
  <p:tag name="ISLIDE.DIAGRAM" val="379c02ed-5ae4-4b9d-a595-9d2b950a8eca"/>
</p:tagLst>
</file>

<file path=ppt/tags/tag6.xml><?xml version="1.0" encoding="utf-8"?>
<p:tagLst xmlns:p="http://schemas.openxmlformats.org/presentationml/2006/main">
  <p:tag name="KSO_WM_MEDIACOVER_FLAG" val="1"/>
  <p:tag name="KSO_WM_UNIT_MEDIACOVER_ICONSTATE" val="1"/>
</p:tagLst>
</file>

<file path=ppt/tags/tag7.xml><?xml version="1.0" encoding="utf-8"?>
<p:tagLst xmlns:p="http://schemas.openxmlformats.org/presentationml/2006/main">
  <p:tag name="KSO_WM_MEDIACOVER_FLAG" val="1"/>
  <p:tag name="KSO_WM_UNIT_MEDIACOVER_ICONSTATE" val="1"/>
</p:tagLst>
</file>

<file path=ppt/tags/tag8.xml><?xml version="1.0" encoding="utf-8"?>
<p:tagLst xmlns:p="http://schemas.openxmlformats.org/presentationml/2006/main">
  <p:tag name="ISLIDE.DIAGRAM" val="bd514ec1-a425-45a4-8fa8-cb18a62ba91c"/>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3604</Words>
  <Application>WPS Presentation</Application>
  <PresentationFormat>宽屏</PresentationFormat>
  <Paragraphs>295</Paragraphs>
  <Slides>31</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31</vt:i4>
      </vt:variant>
    </vt:vector>
  </HeadingPairs>
  <TitlesOfParts>
    <vt:vector size="37" baseType="lpstr">
      <vt:lpstr>Arial</vt:lpstr>
      <vt:lpstr>SimSun</vt:lpstr>
      <vt:lpstr>Wingdings</vt:lpstr>
      <vt:lpstr>Microsoft YaHei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benba</cp:lastModifiedBy>
  <cp:revision>253</cp:revision>
  <dcterms:created xsi:type="dcterms:W3CDTF">2015-05-05T08:02:00Z</dcterms:created>
  <dcterms:modified xsi:type="dcterms:W3CDTF">2019-12-08T16:58:27Z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1033-11.2.0.9070</vt:lpwstr>
  </property>
</Properties>
</file>